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2"/>
    <p:sldMasterId id="2147483689" r:id="rId3"/>
  </p:sldMasterIdLst>
  <p:notesMasterIdLst>
    <p:notesMasterId r:id="rId15"/>
  </p:notesMasterIdLst>
  <p:sldIdLst>
    <p:sldId id="339" r:id="rId4"/>
    <p:sldId id="286" r:id="rId5"/>
    <p:sldId id="2157" r:id="rId6"/>
    <p:sldId id="518" r:id="rId7"/>
    <p:sldId id="2159" r:id="rId8"/>
    <p:sldId id="2160" r:id="rId9"/>
    <p:sldId id="2161" r:id="rId10"/>
    <p:sldId id="2162" r:id="rId11"/>
    <p:sldId id="2163" r:id="rId12"/>
    <p:sldId id="2164" r:id="rId13"/>
    <p:sldId id="335"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arker" initials="SP" lastIdx="1" clrIdx="0">
    <p:extLst>
      <p:ext uri="{19B8F6BF-5375-455C-9EA6-DF929625EA0E}">
        <p15:presenceInfo xmlns:p15="http://schemas.microsoft.com/office/powerpoint/2012/main" userId="S::sp@tallead.com::4a374658-4b5b-4c3a-a32f-288c15ac0e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C66"/>
    <a:srgbClr val="24374A"/>
    <a:srgbClr val="6F2121"/>
    <a:srgbClr val="8E1902"/>
    <a:srgbClr val="0E30FA"/>
    <a:srgbClr val="7F1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74951-2645-43FD-811F-B2DCFBA2452C}" v="78" dt="2021-09-13T08:02:32.197"/>
    <p1510:client id="{EC46FB61-AE01-4734-83DD-CDB56B93D43C}" v="3" dt="2021-09-13T07:28:41.82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ema til typografi 2 - Marker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essellund-Jeppesen" userId="15dacd1b-ec22-41a8-9895-4938b652795a" providerId="ADAL" clId="{EC46FB61-AE01-4734-83DD-CDB56B93D43C}"/>
    <pc:docChg chg="undo custSel addSld delSld modSld sldOrd">
      <pc:chgData name="Louise Hessellund-Jeppesen" userId="15dacd1b-ec22-41a8-9895-4938b652795a" providerId="ADAL" clId="{EC46FB61-AE01-4734-83DD-CDB56B93D43C}" dt="2021-09-13T07:44:50.804" v="246" actId="1076"/>
      <pc:docMkLst>
        <pc:docMk/>
      </pc:docMkLst>
      <pc:sldChg chg="delSp modSp mod">
        <pc:chgData name="Louise Hessellund-Jeppesen" userId="15dacd1b-ec22-41a8-9895-4938b652795a" providerId="ADAL" clId="{EC46FB61-AE01-4734-83DD-CDB56B93D43C}" dt="2021-09-13T07:42:13.796" v="239" actId="1076"/>
        <pc:sldMkLst>
          <pc:docMk/>
          <pc:sldMk cId="1122371177" sldId="335"/>
        </pc:sldMkLst>
        <pc:spChg chg="mod">
          <ac:chgData name="Louise Hessellund-Jeppesen" userId="15dacd1b-ec22-41a8-9895-4938b652795a" providerId="ADAL" clId="{EC46FB61-AE01-4734-83DD-CDB56B93D43C}" dt="2021-09-13T07:41:16.611" v="230" actId="2711"/>
          <ac:spMkLst>
            <pc:docMk/>
            <pc:sldMk cId="1122371177" sldId="335"/>
            <ac:spMk id="3" creationId="{F2D0ACEC-63DC-40C0-8F11-CAB5F656E867}"/>
          </ac:spMkLst>
        </pc:spChg>
        <pc:spChg chg="del">
          <ac:chgData name="Louise Hessellund-Jeppesen" userId="15dacd1b-ec22-41a8-9895-4938b652795a" providerId="ADAL" clId="{EC46FB61-AE01-4734-83DD-CDB56B93D43C}" dt="2021-09-13T07:40:38.114" v="226" actId="478"/>
          <ac:spMkLst>
            <pc:docMk/>
            <pc:sldMk cId="1122371177" sldId="335"/>
            <ac:spMk id="4" creationId="{BBB4BD25-7F62-4BE7-8A14-A86826ED1820}"/>
          </ac:spMkLst>
        </pc:spChg>
        <pc:spChg chg="mod">
          <ac:chgData name="Louise Hessellund-Jeppesen" userId="15dacd1b-ec22-41a8-9895-4938b652795a" providerId="ADAL" clId="{EC46FB61-AE01-4734-83DD-CDB56B93D43C}" dt="2021-09-13T07:41:33.278" v="233" actId="1076"/>
          <ac:spMkLst>
            <pc:docMk/>
            <pc:sldMk cId="1122371177" sldId="335"/>
            <ac:spMk id="10" creationId="{C470C26C-3BE7-45F5-BAF1-EB5166B1DAC3}"/>
          </ac:spMkLst>
        </pc:spChg>
        <pc:spChg chg="mod">
          <ac:chgData name="Louise Hessellund-Jeppesen" userId="15dacd1b-ec22-41a8-9895-4938b652795a" providerId="ADAL" clId="{EC46FB61-AE01-4734-83DD-CDB56B93D43C}" dt="2021-09-13T07:41:33.278" v="233" actId="1076"/>
          <ac:spMkLst>
            <pc:docMk/>
            <pc:sldMk cId="1122371177" sldId="335"/>
            <ac:spMk id="17" creationId="{BAC9D365-ADE6-4F1F-9348-FDD7CB09D7E5}"/>
          </ac:spMkLst>
        </pc:spChg>
        <pc:spChg chg="mod">
          <ac:chgData name="Louise Hessellund-Jeppesen" userId="15dacd1b-ec22-41a8-9895-4938b652795a" providerId="ADAL" clId="{EC46FB61-AE01-4734-83DD-CDB56B93D43C}" dt="2021-09-13T07:41:37.819" v="234" actId="1076"/>
          <ac:spMkLst>
            <pc:docMk/>
            <pc:sldMk cId="1122371177" sldId="335"/>
            <ac:spMk id="18" creationId="{B7AAE300-326A-4C38-9D6F-8C642E3CB7B0}"/>
          </ac:spMkLst>
        </pc:spChg>
        <pc:spChg chg="mod">
          <ac:chgData name="Louise Hessellund-Jeppesen" userId="15dacd1b-ec22-41a8-9895-4938b652795a" providerId="ADAL" clId="{EC46FB61-AE01-4734-83DD-CDB56B93D43C}" dt="2021-09-13T07:41:37.819" v="234" actId="1076"/>
          <ac:spMkLst>
            <pc:docMk/>
            <pc:sldMk cId="1122371177" sldId="335"/>
            <ac:spMk id="19" creationId="{0853AAC5-F287-41D2-BA18-62263E9CBA83}"/>
          </ac:spMkLst>
        </pc:spChg>
        <pc:spChg chg="mod">
          <ac:chgData name="Louise Hessellund-Jeppesen" userId="15dacd1b-ec22-41a8-9895-4938b652795a" providerId="ADAL" clId="{EC46FB61-AE01-4734-83DD-CDB56B93D43C}" dt="2021-09-13T07:41:43.560" v="235" actId="1076"/>
          <ac:spMkLst>
            <pc:docMk/>
            <pc:sldMk cId="1122371177" sldId="335"/>
            <ac:spMk id="20" creationId="{6CA966A9-BFF9-4D41-BB50-A8464D2FC805}"/>
          </ac:spMkLst>
        </pc:spChg>
        <pc:spChg chg="mod">
          <ac:chgData name="Louise Hessellund-Jeppesen" userId="15dacd1b-ec22-41a8-9895-4938b652795a" providerId="ADAL" clId="{EC46FB61-AE01-4734-83DD-CDB56B93D43C}" dt="2021-09-13T07:41:43.560" v="235" actId="1076"/>
          <ac:spMkLst>
            <pc:docMk/>
            <pc:sldMk cId="1122371177" sldId="335"/>
            <ac:spMk id="21" creationId="{08B91329-74B0-43E9-BBF1-FE925C5865FA}"/>
          </ac:spMkLst>
        </pc:spChg>
        <pc:spChg chg="mod">
          <ac:chgData name="Louise Hessellund-Jeppesen" userId="15dacd1b-ec22-41a8-9895-4938b652795a" providerId="ADAL" clId="{EC46FB61-AE01-4734-83DD-CDB56B93D43C}" dt="2021-09-13T07:41:49.704" v="237" actId="1076"/>
          <ac:spMkLst>
            <pc:docMk/>
            <pc:sldMk cId="1122371177" sldId="335"/>
            <ac:spMk id="22" creationId="{815D0ECD-7E3B-4056-AF61-7FFB66E8E6B3}"/>
          </ac:spMkLst>
        </pc:spChg>
        <pc:spChg chg="mod">
          <ac:chgData name="Louise Hessellund-Jeppesen" userId="15dacd1b-ec22-41a8-9895-4938b652795a" providerId="ADAL" clId="{EC46FB61-AE01-4734-83DD-CDB56B93D43C}" dt="2021-09-13T07:41:49.704" v="237" actId="1076"/>
          <ac:spMkLst>
            <pc:docMk/>
            <pc:sldMk cId="1122371177" sldId="335"/>
            <ac:spMk id="23" creationId="{53AA45A2-69BF-4909-ADC7-8F0AB5332FEA}"/>
          </ac:spMkLst>
        </pc:spChg>
        <pc:spChg chg="mod">
          <ac:chgData name="Louise Hessellund-Jeppesen" userId="15dacd1b-ec22-41a8-9895-4938b652795a" providerId="ADAL" clId="{EC46FB61-AE01-4734-83DD-CDB56B93D43C}" dt="2021-09-13T07:42:04.829" v="238" actId="1076"/>
          <ac:spMkLst>
            <pc:docMk/>
            <pc:sldMk cId="1122371177" sldId="335"/>
            <ac:spMk id="24" creationId="{869BD717-9A90-47BE-9EED-68833E4F4960}"/>
          </ac:spMkLst>
        </pc:spChg>
        <pc:spChg chg="mod">
          <ac:chgData name="Louise Hessellund-Jeppesen" userId="15dacd1b-ec22-41a8-9895-4938b652795a" providerId="ADAL" clId="{EC46FB61-AE01-4734-83DD-CDB56B93D43C}" dt="2021-09-13T07:42:04.829" v="238" actId="1076"/>
          <ac:spMkLst>
            <pc:docMk/>
            <pc:sldMk cId="1122371177" sldId="335"/>
            <ac:spMk id="25" creationId="{1C6F5F76-4D5D-4A7C-9650-21D28E1DF356}"/>
          </ac:spMkLst>
        </pc:spChg>
        <pc:spChg chg="mod">
          <ac:chgData name="Louise Hessellund-Jeppesen" userId="15dacd1b-ec22-41a8-9895-4938b652795a" providerId="ADAL" clId="{EC46FB61-AE01-4734-83DD-CDB56B93D43C}" dt="2021-09-13T07:42:13.796" v="239" actId="1076"/>
          <ac:spMkLst>
            <pc:docMk/>
            <pc:sldMk cId="1122371177" sldId="335"/>
            <ac:spMk id="26" creationId="{E7BAB553-1D78-4849-907A-D01432DEF2D8}"/>
          </ac:spMkLst>
        </pc:spChg>
        <pc:spChg chg="mod">
          <ac:chgData name="Louise Hessellund-Jeppesen" userId="15dacd1b-ec22-41a8-9895-4938b652795a" providerId="ADAL" clId="{EC46FB61-AE01-4734-83DD-CDB56B93D43C}" dt="2021-09-13T07:42:13.796" v="239" actId="1076"/>
          <ac:spMkLst>
            <pc:docMk/>
            <pc:sldMk cId="1122371177" sldId="335"/>
            <ac:spMk id="27" creationId="{1D085F3E-F152-459F-8215-124963BA6223}"/>
          </ac:spMkLst>
        </pc:spChg>
      </pc:sldChg>
      <pc:sldChg chg="del">
        <pc:chgData name="Louise Hessellund-Jeppesen" userId="15dacd1b-ec22-41a8-9895-4938b652795a" providerId="ADAL" clId="{EC46FB61-AE01-4734-83DD-CDB56B93D43C}" dt="2021-09-10T11:03:17.223" v="26" actId="47"/>
        <pc:sldMkLst>
          <pc:docMk/>
          <pc:sldMk cId="2049286888" sldId="504"/>
        </pc:sldMkLst>
      </pc:sldChg>
      <pc:sldChg chg="delSp modSp mod ord">
        <pc:chgData name="Louise Hessellund-Jeppesen" userId="15dacd1b-ec22-41a8-9895-4938b652795a" providerId="ADAL" clId="{EC46FB61-AE01-4734-83DD-CDB56B93D43C}" dt="2021-09-13T07:28:41.825" v="165" actId="1076"/>
        <pc:sldMkLst>
          <pc:docMk/>
          <pc:sldMk cId="3175554220" sldId="2157"/>
        </pc:sldMkLst>
        <pc:spChg chg="del">
          <ac:chgData name="Louise Hessellund-Jeppesen" userId="15dacd1b-ec22-41a8-9895-4938b652795a" providerId="ADAL" clId="{EC46FB61-AE01-4734-83DD-CDB56B93D43C}" dt="2021-09-13T07:28:19.308" v="163" actId="478"/>
          <ac:spMkLst>
            <pc:docMk/>
            <pc:sldMk cId="3175554220" sldId="2157"/>
            <ac:spMk id="10" creationId="{831D78FB-E685-493D-A682-3485F644FDD8}"/>
          </ac:spMkLst>
        </pc:spChg>
        <pc:spChg chg="mod">
          <ac:chgData name="Louise Hessellund-Jeppesen" userId="15dacd1b-ec22-41a8-9895-4938b652795a" providerId="ADAL" clId="{EC46FB61-AE01-4734-83DD-CDB56B93D43C}" dt="2021-09-13T07:28:41.825" v="165" actId="1076"/>
          <ac:spMkLst>
            <pc:docMk/>
            <pc:sldMk cId="3175554220" sldId="2157"/>
            <ac:spMk id="13" creationId="{8EDBCF43-3363-4365-9882-861508DEAD79}"/>
          </ac:spMkLst>
        </pc:spChg>
        <pc:spChg chg="mod">
          <ac:chgData name="Louise Hessellund-Jeppesen" userId="15dacd1b-ec22-41a8-9895-4938b652795a" providerId="ADAL" clId="{EC46FB61-AE01-4734-83DD-CDB56B93D43C}" dt="2021-09-13T07:28:32.154" v="164" actId="1076"/>
          <ac:spMkLst>
            <pc:docMk/>
            <pc:sldMk cId="3175554220" sldId="2157"/>
            <ac:spMk id="14" creationId="{8251718C-8B35-491F-90BB-9341328662A4}"/>
          </ac:spMkLst>
        </pc:spChg>
        <pc:spChg chg="mod">
          <ac:chgData name="Louise Hessellund-Jeppesen" userId="15dacd1b-ec22-41a8-9895-4938b652795a" providerId="ADAL" clId="{EC46FB61-AE01-4734-83DD-CDB56B93D43C}" dt="2021-09-07T13:46:11.066" v="23" actId="1076"/>
          <ac:spMkLst>
            <pc:docMk/>
            <pc:sldMk cId="3175554220" sldId="2157"/>
            <ac:spMk id="21" creationId="{3C1FABA0-88BF-4DCA-850B-C79DBAECA8CB}"/>
          </ac:spMkLst>
        </pc:spChg>
        <pc:picChg chg="mod">
          <ac:chgData name="Louise Hessellund-Jeppesen" userId="15dacd1b-ec22-41a8-9895-4938b652795a" providerId="ADAL" clId="{EC46FB61-AE01-4734-83DD-CDB56B93D43C}" dt="2021-09-13T07:28:41.825" v="165" actId="1076"/>
          <ac:picMkLst>
            <pc:docMk/>
            <pc:sldMk cId="3175554220" sldId="2157"/>
            <ac:picMk id="5" creationId="{CAFFA6BE-C1AF-46D6-99BC-7B08875B3DD4}"/>
          </ac:picMkLst>
        </pc:picChg>
        <pc:picChg chg="mod">
          <ac:chgData name="Louise Hessellund-Jeppesen" userId="15dacd1b-ec22-41a8-9895-4938b652795a" providerId="ADAL" clId="{EC46FB61-AE01-4734-83DD-CDB56B93D43C}" dt="2021-09-13T07:28:32.154" v="164" actId="1076"/>
          <ac:picMkLst>
            <pc:docMk/>
            <pc:sldMk cId="3175554220" sldId="2157"/>
            <ac:picMk id="9" creationId="{5B4FE0D4-8092-4049-AB76-AFA626D9D4AC}"/>
          </ac:picMkLst>
        </pc:picChg>
        <pc:picChg chg="del">
          <ac:chgData name="Louise Hessellund-Jeppesen" userId="15dacd1b-ec22-41a8-9895-4938b652795a" providerId="ADAL" clId="{EC46FB61-AE01-4734-83DD-CDB56B93D43C}" dt="2021-09-13T07:27:52.895" v="148" actId="478"/>
          <ac:picMkLst>
            <pc:docMk/>
            <pc:sldMk cId="3175554220" sldId="2157"/>
            <ac:picMk id="12" creationId="{A9742E0B-BAD4-44E6-844C-AB5B7EFA3611}"/>
          </ac:picMkLst>
        </pc:picChg>
        <pc:picChg chg="mod">
          <ac:chgData name="Louise Hessellund-Jeppesen" userId="15dacd1b-ec22-41a8-9895-4938b652795a" providerId="ADAL" clId="{EC46FB61-AE01-4734-83DD-CDB56B93D43C}" dt="2021-09-13T07:28:41.825" v="165" actId="1076"/>
          <ac:picMkLst>
            <pc:docMk/>
            <pc:sldMk cId="3175554220" sldId="2157"/>
            <ac:picMk id="1026" creationId="{B098BDE1-42B3-4E94-8A92-8B048FF1973C}"/>
          </ac:picMkLst>
        </pc:picChg>
        <pc:picChg chg="mod">
          <ac:chgData name="Louise Hessellund-Jeppesen" userId="15dacd1b-ec22-41a8-9895-4938b652795a" providerId="ADAL" clId="{EC46FB61-AE01-4734-83DD-CDB56B93D43C}" dt="2021-09-13T07:28:32.154" v="164" actId="1076"/>
          <ac:picMkLst>
            <pc:docMk/>
            <pc:sldMk cId="3175554220" sldId="2157"/>
            <ac:picMk id="1030" creationId="{E1B9D9E3-38D8-4CD9-8034-9F58D57BD076}"/>
          </ac:picMkLst>
        </pc:picChg>
        <pc:picChg chg="del">
          <ac:chgData name="Louise Hessellund-Jeppesen" userId="15dacd1b-ec22-41a8-9895-4938b652795a" providerId="ADAL" clId="{EC46FB61-AE01-4734-83DD-CDB56B93D43C}" dt="2021-09-13T07:27:53.723" v="149" actId="478"/>
          <ac:picMkLst>
            <pc:docMk/>
            <pc:sldMk cId="3175554220" sldId="2157"/>
            <ac:picMk id="1032" creationId="{8F9B0A64-7E97-488E-95A2-1FCF91D4F46F}"/>
          </ac:picMkLst>
        </pc:picChg>
      </pc:sldChg>
      <pc:sldChg chg="modSp new mod">
        <pc:chgData name="Louise Hessellund-Jeppesen" userId="15dacd1b-ec22-41a8-9895-4938b652795a" providerId="ADAL" clId="{EC46FB61-AE01-4734-83DD-CDB56B93D43C}" dt="2021-09-02T11:30:07.612" v="21" actId="20577"/>
        <pc:sldMkLst>
          <pc:docMk/>
          <pc:sldMk cId="3459306874" sldId="2158"/>
        </pc:sldMkLst>
        <pc:spChg chg="mod">
          <ac:chgData name="Louise Hessellund-Jeppesen" userId="15dacd1b-ec22-41a8-9895-4938b652795a" providerId="ADAL" clId="{EC46FB61-AE01-4734-83DD-CDB56B93D43C}" dt="2021-09-02T11:30:07.612" v="21" actId="20577"/>
          <ac:spMkLst>
            <pc:docMk/>
            <pc:sldMk cId="3459306874" sldId="2158"/>
            <ac:spMk id="2" creationId="{E2533661-2076-499E-93C5-EAA8821F1CAC}"/>
          </ac:spMkLst>
        </pc:spChg>
      </pc:sldChg>
      <pc:sldChg chg="modSp mod">
        <pc:chgData name="Louise Hessellund-Jeppesen" userId="15dacd1b-ec22-41a8-9895-4938b652795a" providerId="ADAL" clId="{EC46FB61-AE01-4734-83DD-CDB56B93D43C}" dt="2021-09-13T07:29:23.451" v="168" actId="5793"/>
        <pc:sldMkLst>
          <pc:docMk/>
          <pc:sldMk cId="4053055738" sldId="2159"/>
        </pc:sldMkLst>
        <pc:spChg chg="mod">
          <ac:chgData name="Louise Hessellund-Jeppesen" userId="15dacd1b-ec22-41a8-9895-4938b652795a" providerId="ADAL" clId="{EC46FB61-AE01-4734-83DD-CDB56B93D43C}" dt="2021-09-13T07:29:23.451" v="168" actId="5793"/>
          <ac:spMkLst>
            <pc:docMk/>
            <pc:sldMk cId="4053055738" sldId="2159"/>
            <ac:spMk id="19" creationId="{D96A0F86-8760-4192-804B-96077B52065C}"/>
          </ac:spMkLst>
        </pc:spChg>
      </pc:sldChg>
      <pc:sldChg chg="modSp mod">
        <pc:chgData name="Louise Hessellund-Jeppesen" userId="15dacd1b-ec22-41a8-9895-4938b652795a" providerId="ADAL" clId="{EC46FB61-AE01-4734-83DD-CDB56B93D43C}" dt="2021-09-13T07:44:50.804" v="246" actId="1076"/>
        <pc:sldMkLst>
          <pc:docMk/>
          <pc:sldMk cId="795780587" sldId="2160"/>
        </pc:sldMkLst>
        <pc:spChg chg="mod">
          <ac:chgData name="Louise Hessellund-Jeppesen" userId="15dacd1b-ec22-41a8-9895-4938b652795a" providerId="ADAL" clId="{EC46FB61-AE01-4734-83DD-CDB56B93D43C}" dt="2021-09-13T07:44:40.114" v="243" actId="1076"/>
          <ac:spMkLst>
            <pc:docMk/>
            <pc:sldMk cId="795780587" sldId="2160"/>
            <ac:spMk id="12" creationId="{B2E9DB25-97D6-4A70-B12D-46CDFBF6DC52}"/>
          </ac:spMkLst>
        </pc:spChg>
        <pc:spChg chg="mod">
          <ac:chgData name="Louise Hessellund-Jeppesen" userId="15dacd1b-ec22-41a8-9895-4938b652795a" providerId="ADAL" clId="{EC46FB61-AE01-4734-83DD-CDB56B93D43C}" dt="2021-09-13T07:44:47.750" v="245" actId="1076"/>
          <ac:spMkLst>
            <pc:docMk/>
            <pc:sldMk cId="795780587" sldId="2160"/>
            <ac:spMk id="13" creationId="{91DE1853-02F4-4002-8861-4357B696BE9E}"/>
          </ac:spMkLst>
        </pc:spChg>
        <pc:spChg chg="mod">
          <ac:chgData name="Louise Hessellund-Jeppesen" userId="15dacd1b-ec22-41a8-9895-4938b652795a" providerId="ADAL" clId="{EC46FB61-AE01-4734-83DD-CDB56B93D43C}" dt="2021-09-13T07:44:43.452" v="244" actId="1076"/>
          <ac:spMkLst>
            <pc:docMk/>
            <pc:sldMk cId="795780587" sldId="2160"/>
            <ac:spMk id="14" creationId="{FEA6ECF7-4286-4ADD-9328-AE45F3B02E10}"/>
          </ac:spMkLst>
        </pc:spChg>
        <pc:spChg chg="mod">
          <ac:chgData name="Louise Hessellund-Jeppesen" userId="15dacd1b-ec22-41a8-9895-4938b652795a" providerId="ADAL" clId="{EC46FB61-AE01-4734-83DD-CDB56B93D43C}" dt="2021-09-13T07:29:58.650" v="170"/>
          <ac:spMkLst>
            <pc:docMk/>
            <pc:sldMk cId="795780587" sldId="2160"/>
            <ac:spMk id="19" creationId="{D96A0F86-8760-4192-804B-96077B52065C}"/>
          </ac:spMkLst>
        </pc:spChg>
        <pc:spChg chg="mod">
          <ac:chgData name="Louise Hessellund-Jeppesen" userId="15dacd1b-ec22-41a8-9895-4938b652795a" providerId="ADAL" clId="{EC46FB61-AE01-4734-83DD-CDB56B93D43C}" dt="2021-09-13T07:44:50.804" v="246" actId="1076"/>
          <ac:spMkLst>
            <pc:docMk/>
            <pc:sldMk cId="795780587" sldId="2160"/>
            <ac:spMk id="23" creationId="{35C7DE07-EE02-4621-A94A-AED9029130CD}"/>
          </ac:spMkLst>
        </pc:spChg>
      </pc:sldChg>
      <pc:sldChg chg="modSp mod">
        <pc:chgData name="Louise Hessellund-Jeppesen" userId="15dacd1b-ec22-41a8-9895-4938b652795a" providerId="ADAL" clId="{EC46FB61-AE01-4734-83DD-CDB56B93D43C}" dt="2021-09-13T07:32:21.701" v="189" actId="1076"/>
        <pc:sldMkLst>
          <pc:docMk/>
          <pc:sldMk cId="323683093" sldId="2161"/>
        </pc:sldMkLst>
        <pc:spChg chg="mod">
          <ac:chgData name="Louise Hessellund-Jeppesen" userId="15dacd1b-ec22-41a8-9895-4938b652795a" providerId="ADAL" clId="{EC46FB61-AE01-4734-83DD-CDB56B93D43C}" dt="2021-09-13T07:31:41.542" v="183" actId="5793"/>
          <ac:spMkLst>
            <pc:docMk/>
            <pc:sldMk cId="323683093" sldId="2161"/>
            <ac:spMk id="19" creationId="{D96A0F86-8760-4192-804B-96077B52065C}"/>
          </ac:spMkLst>
        </pc:spChg>
        <pc:spChg chg="mod">
          <ac:chgData name="Louise Hessellund-Jeppesen" userId="15dacd1b-ec22-41a8-9895-4938b652795a" providerId="ADAL" clId="{EC46FB61-AE01-4734-83DD-CDB56B93D43C}" dt="2021-09-13T07:31:58.164" v="185" actId="1076"/>
          <ac:spMkLst>
            <pc:docMk/>
            <pc:sldMk cId="323683093" sldId="2161"/>
            <ac:spMk id="30" creationId="{01740C3C-E4AF-42AD-AA08-52C8BE4EA892}"/>
          </ac:spMkLst>
        </pc:spChg>
        <pc:spChg chg="mod">
          <ac:chgData name="Louise Hessellund-Jeppesen" userId="15dacd1b-ec22-41a8-9895-4938b652795a" providerId="ADAL" clId="{EC46FB61-AE01-4734-83DD-CDB56B93D43C}" dt="2021-09-13T07:32:15.825" v="188" actId="1076"/>
          <ac:spMkLst>
            <pc:docMk/>
            <pc:sldMk cId="323683093" sldId="2161"/>
            <ac:spMk id="31" creationId="{87CEEF5E-7A91-4D97-9BAF-FA58B3F8D3B8}"/>
          </ac:spMkLst>
        </pc:spChg>
        <pc:spChg chg="mod">
          <ac:chgData name="Louise Hessellund-Jeppesen" userId="15dacd1b-ec22-41a8-9895-4938b652795a" providerId="ADAL" clId="{EC46FB61-AE01-4734-83DD-CDB56B93D43C}" dt="2021-09-13T07:32:03.798" v="187" actId="1076"/>
          <ac:spMkLst>
            <pc:docMk/>
            <pc:sldMk cId="323683093" sldId="2161"/>
            <ac:spMk id="32" creationId="{CCEEF0FA-4BEE-447C-B5B7-4EC61B6F8E54}"/>
          </ac:spMkLst>
        </pc:spChg>
        <pc:spChg chg="mod">
          <ac:chgData name="Louise Hessellund-Jeppesen" userId="15dacd1b-ec22-41a8-9895-4938b652795a" providerId="ADAL" clId="{EC46FB61-AE01-4734-83DD-CDB56B93D43C}" dt="2021-09-13T07:32:21.701" v="189" actId="1076"/>
          <ac:spMkLst>
            <pc:docMk/>
            <pc:sldMk cId="323683093" sldId="2161"/>
            <ac:spMk id="33" creationId="{B7FE7E9E-5124-40E5-92D6-F1D8C232A336}"/>
          </ac:spMkLst>
        </pc:spChg>
      </pc:sldChg>
      <pc:sldChg chg="modSp mod">
        <pc:chgData name="Louise Hessellund-Jeppesen" userId="15dacd1b-ec22-41a8-9895-4938b652795a" providerId="ADAL" clId="{EC46FB61-AE01-4734-83DD-CDB56B93D43C}" dt="2021-09-13T07:33:36.708" v="198" actId="5793"/>
        <pc:sldMkLst>
          <pc:docMk/>
          <pc:sldMk cId="1357908468" sldId="2162"/>
        </pc:sldMkLst>
        <pc:spChg chg="mod">
          <ac:chgData name="Louise Hessellund-Jeppesen" userId="15dacd1b-ec22-41a8-9895-4938b652795a" providerId="ADAL" clId="{EC46FB61-AE01-4734-83DD-CDB56B93D43C}" dt="2021-09-13T07:33:36.708" v="198" actId="5793"/>
          <ac:spMkLst>
            <pc:docMk/>
            <pc:sldMk cId="1357908468" sldId="2162"/>
            <ac:spMk id="19" creationId="{D96A0F86-8760-4192-804B-96077B52065C}"/>
          </ac:spMkLst>
        </pc:spChg>
        <pc:spChg chg="mod">
          <ac:chgData name="Louise Hessellund-Jeppesen" userId="15dacd1b-ec22-41a8-9895-4938b652795a" providerId="ADAL" clId="{EC46FB61-AE01-4734-83DD-CDB56B93D43C}" dt="2021-09-13T07:33:21.270" v="195" actId="1076"/>
          <ac:spMkLst>
            <pc:docMk/>
            <pc:sldMk cId="1357908468" sldId="2162"/>
            <ac:spMk id="30" creationId="{01740C3C-E4AF-42AD-AA08-52C8BE4EA892}"/>
          </ac:spMkLst>
        </pc:spChg>
        <pc:spChg chg="mod">
          <ac:chgData name="Louise Hessellund-Jeppesen" userId="15dacd1b-ec22-41a8-9895-4938b652795a" providerId="ADAL" clId="{EC46FB61-AE01-4734-83DD-CDB56B93D43C}" dt="2021-09-13T07:32:44.673" v="191" actId="1076"/>
          <ac:spMkLst>
            <pc:docMk/>
            <pc:sldMk cId="1357908468" sldId="2162"/>
            <ac:spMk id="32" creationId="{CCEEF0FA-4BEE-447C-B5B7-4EC61B6F8E54}"/>
          </ac:spMkLst>
        </pc:spChg>
        <pc:spChg chg="mod">
          <ac:chgData name="Louise Hessellund-Jeppesen" userId="15dacd1b-ec22-41a8-9895-4938b652795a" providerId="ADAL" clId="{EC46FB61-AE01-4734-83DD-CDB56B93D43C}" dt="2021-09-13T07:33:14.962" v="194" actId="1076"/>
          <ac:spMkLst>
            <pc:docMk/>
            <pc:sldMk cId="1357908468" sldId="2162"/>
            <ac:spMk id="33" creationId="{B7FE7E9E-5124-40E5-92D6-F1D8C232A336}"/>
          </ac:spMkLst>
        </pc:spChg>
      </pc:sldChg>
      <pc:sldChg chg="modSp mod">
        <pc:chgData name="Louise Hessellund-Jeppesen" userId="15dacd1b-ec22-41a8-9895-4938b652795a" providerId="ADAL" clId="{EC46FB61-AE01-4734-83DD-CDB56B93D43C}" dt="2021-09-13T07:35:07.858" v="218"/>
        <pc:sldMkLst>
          <pc:docMk/>
          <pc:sldMk cId="1702146027" sldId="2163"/>
        </pc:sldMkLst>
        <pc:spChg chg="mod">
          <ac:chgData name="Louise Hessellund-Jeppesen" userId="15dacd1b-ec22-41a8-9895-4938b652795a" providerId="ADAL" clId="{EC46FB61-AE01-4734-83DD-CDB56B93D43C}" dt="2021-09-13T07:34:00.423" v="200"/>
          <ac:spMkLst>
            <pc:docMk/>
            <pc:sldMk cId="1702146027" sldId="2163"/>
            <ac:spMk id="19" creationId="{D96A0F86-8760-4192-804B-96077B52065C}"/>
          </ac:spMkLst>
        </pc:spChg>
        <pc:spChg chg="mod">
          <ac:chgData name="Louise Hessellund-Jeppesen" userId="15dacd1b-ec22-41a8-9895-4938b652795a" providerId="ADAL" clId="{EC46FB61-AE01-4734-83DD-CDB56B93D43C}" dt="2021-09-13T07:35:01.669" v="217"/>
          <ac:spMkLst>
            <pc:docMk/>
            <pc:sldMk cId="1702146027" sldId="2163"/>
            <ac:spMk id="30" creationId="{01740C3C-E4AF-42AD-AA08-52C8BE4EA892}"/>
          </ac:spMkLst>
        </pc:spChg>
        <pc:spChg chg="mod">
          <ac:chgData name="Louise Hessellund-Jeppesen" userId="15dacd1b-ec22-41a8-9895-4938b652795a" providerId="ADAL" clId="{EC46FB61-AE01-4734-83DD-CDB56B93D43C}" dt="2021-09-13T07:34:42.903" v="214" actId="1076"/>
          <ac:spMkLst>
            <pc:docMk/>
            <pc:sldMk cId="1702146027" sldId="2163"/>
            <ac:spMk id="31" creationId="{87CEEF5E-7A91-4D97-9BAF-FA58B3F8D3B8}"/>
          </ac:spMkLst>
        </pc:spChg>
        <pc:spChg chg="mod">
          <ac:chgData name="Louise Hessellund-Jeppesen" userId="15dacd1b-ec22-41a8-9895-4938b652795a" providerId="ADAL" clId="{EC46FB61-AE01-4734-83DD-CDB56B93D43C}" dt="2021-09-13T07:35:07.858" v="218"/>
          <ac:spMkLst>
            <pc:docMk/>
            <pc:sldMk cId="1702146027" sldId="2163"/>
            <ac:spMk id="32" creationId="{CCEEF0FA-4BEE-447C-B5B7-4EC61B6F8E54}"/>
          </ac:spMkLst>
        </pc:spChg>
        <pc:spChg chg="mod">
          <ac:chgData name="Louise Hessellund-Jeppesen" userId="15dacd1b-ec22-41a8-9895-4938b652795a" providerId="ADAL" clId="{EC46FB61-AE01-4734-83DD-CDB56B93D43C}" dt="2021-09-13T07:34:56.044" v="216"/>
          <ac:spMkLst>
            <pc:docMk/>
            <pc:sldMk cId="1702146027" sldId="2163"/>
            <ac:spMk id="33" creationId="{B7FE7E9E-5124-40E5-92D6-F1D8C232A336}"/>
          </ac:spMkLst>
        </pc:spChg>
      </pc:sldChg>
      <pc:sldChg chg="modSp mod">
        <pc:chgData name="Louise Hessellund-Jeppesen" userId="15dacd1b-ec22-41a8-9895-4938b652795a" providerId="ADAL" clId="{EC46FB61-AE01-4734-83DD-CDB56B93D43C}" dt="2021-09-13T07:37:10.682" v="225"/>
        <pc:sldMkLst>
          <pc:docMk/>
          <pc:sldMk cId="3965238372" sldId="2164"/>
        </pc:sldMkLst>
        <pc:spChg chg="mod">
          <ac:chgData name="Louise Hessellund-Jeppesen" userId="15dacd1b-ec22-41a8-9895-4938b652795a" providerId="ADAL" clId="{EC46FB61-AE01-4734-83DD-CDB56B93D43C}" dt="2021-09-13T07:36:32.253" v="221" actId="5793"/>
          <ac:spMkLst>
            <pc:docMk/>
            <pc:sldMk cId="3965238372" sldId="2164"/>
            <ac:spMk id="19" creationId="{D96A0F86-8760-4192-804B-96077B52065C}"/>
          </ac:spMkLst>
        </pc:spChg>
        <pc:spChg chg="mod">
          <ac:chgData name="Louise Hessellund-Jeppesen" userId="15dacd1b-ec22-41a8-9895-4938b652795a" providerId="ADAL" clId="{EC46FB61-AE01-4734-83DD-CDB56B93D43C}" dt="2021-09-13T07:37:04.466" v="224"/>
          <ac:spMkLst>
            <pc:docMk/>
            <pc:sldMk cId="3965238372" sldId="2164"/>
            <ac:spMk id="30" creationId="{01740C3C-E4AF-42AD-AA08-52C8BE4EA892}"/>
          </ac:spMkLst>
        </pc:spChg>
        <pc:spChg chg="mod">
          <ac:chgData name="Louise Hessellund-Jeppesen" userId="15dacd1b-ec22-41a8-9895-4938b652795a" providerId="ADAL" clId="{EC46FB61-AE01-4734-83DD-CDB56B93D43C}" dt="2021-09-13T07:36:58.166" v="223"/>
          <ac:spMkLst>
            <pc:docMk/>
            <pc:sldMk cId="3965238372" sldId="2164"/>
            <ac:spMk id="31" creationId="{87CEEF5E-7A91-4D97-9BAF-FA58B3F8D3B8}"/>
          </ac:spMkLst>
        </pc:spChg>
        <pc:spChg chg="mod">
          <ac:chgData name="Louise Hessellund-Jeppesen" userId="15dacd1b-ec22-41a8-9895-4938b652795a" providerId="ADAL" clId="{EC46FB61-AE01-4734-83DD-CDB56B93D43C}" dt="2021-09-13T07:37:10.682" v="225"/>
          <ac:spMkLst>
            <pc:docMk/>
            <pc:sldMk cId="3965238372" sldId="2164"/>
            <ac:spMk id="32" creationId="{CCEEF0FA-4BEE-447C-B5B7-4EC61B6F8E54}"/>
          </ac:spMkLst>
        </pc:spChg>
        <pc:spChg chg="mod">
          <ac:chgData name="Louise Hessellund-Jeppesen" userId="15dacd1b-ec22-41a8-9895-4938b652795a" providerId="ADAL" clId="{EC46FB61-AE01-4734-83DD-CDB56B93D43C}" dt="2021-09-13T07:36:47.580" v="222"/>
          <ac:spMkLst>
            <pc:docMk/>
            <pc:sldMk cId="3965238372" sldId="2164"/>
            <ac:spMk id="33" creationId="{B7FE7E9E-5124-40E5-92D6-F1D8C232A336}"/>
          </ac:spMkLst>
        </pc:spChg>
      </pc:sldChg>
    </pc:docChg>
  </pc:docChgLst>
  <pc:docChgLst>
    <pc:chgData name="Suvethini Kandasamy" userId="be67a186-ad65-4638-a551-7867cb9adf60" providerId="ADAL" clId="{1CB74951-2645-43FD-811F-B2DCFBA2452C}"/>
    <pc:docChg chg="undo custSel addSld delSld modSld sldOrd">
      <pc:chgData name="Suvethini Kandasamy" userId="be67a186-ad65-4638-a551-7867cb9adf60" providerId="ADAL" clId="{1CB74951-2645-43FD-811F-B2DCFBA2452C}" dt="2021-09-13T08:02:54.254" v="2337" actId="207"/>
      <pc:docMkLst>
        <pc:docMk/>
      </pc:docMkLst>
      <pc:sldChg chg="del mod ord modShow">
        <pc:chgData name="Suvethini Kandasamy" userId="be67a186-ad65-4638-a551-7867cb9adf60" providerId="ADAL" clId="{1CB74951-2645-43FD-811F-B2DCFBA2452C}" dt="2021-09-09T12:49:38.398" v="1614" actId="47"/>
        <pc:sldMkLst>
          <pc:docMk/>
          <pc:sldMk cId="3612495161" sldId="334"/>
        </pc:sldMkLst>
      </pc:sldChg>
      <pc:sldChg chg="modSp mod">
        <pc:chgData name="Suvethini Kandasamy" userId="be67a186-ad65-4638-a551-7867cb9adf60" providerId="ADAL" clId="{1CB74951-2645-43FD-811F-B2DCFBA2452C}" dt="2021-09-09T10:12:21.003" v="1607" actId="207"/>
        <pc:sldMkLst>
          <pc:docMk/>
          <pc:sldMk cId="1122371177" sldId="335"/>
        </pc:sldMkLst>
        <pc:spChg chg="mod">
          <ac:chgData name="Suvethini Kandasamy" userId="be67a186-ad65-4638-a551-7867cb9adf60" providerId="ADAL" clId="{1CB74951-2645-43FD-811F-B2DCFBA2452C}" dt="2021-09-09T10:12:21.003" v="1607" actId="207"/>
          <ac:spMkLst>
            <pc:docMk/>
            <pc:sldMk cId="1122371177" sldId="335"/>
            <ac:spMk id="10" creationId="{C470C26C-3BE7-45F5-BAF1-EB5166B1DAC3}"/>
          </ac:spMkLst>
        </pc:spChg>
      </pc:sldChg>
      <pc:sldChg chg="addSp delSp modSp del mod">
        <pc:chgData name="Suvethini Kandasamy" userId="be67a186-ad65-4638-a551-7867cb9adf60" providerId="ADAL" clId="{1CB74951-2645-43FD-811F-B2DCFBA2452C}" dt="2021-09-09T09:37:33.319" v="1141" actId="2696"/>
        <pc:sldMkLst>
          <pc:docMk/>
          <pc:sldMk cId="2515676807" sldId="337"/>
        </pc:sldMkLst>
        <pc:spChg chg="mod">
          <ac:chgData name="Suvethini Kandasamy" userId="be67a186-ad65-4638-a551-7867cb9adf60" providerId="ADAL" clId="{1CB74951-2645-43FD-811F-B2DCFBA2452C}" dt="2021-09-09T09:28:20.053" v="797" actId="255"/>
          <ac:spMkLst>
            <pc:docMk/>
            <pc:sldMk cId="2515676807" sldId="337"/>
            <ac:spMk id="3" creationId="{F2D0ACEC-63DC-40C0-8F11-CAB5F656E867}"/>
          </ac:spMkLst>
        </pc:spChg>
        <pc:spChg chg="del">
          <ac:chgData name="Suvethini Kandasamy" userId="be67a186-ad65-4638-a551-7867cb9adf60" providerId="ADAL" clId="{1CB74951-2645-43FD-811F-B2DCFBA2452C}" dt="2021-09-09T09:20:27.459" v="545" actId="478"/>
          <ac:spMkLst>
            <pc:docMk/>
            <pc:sldMk cId="2515676807" sldId="337"/>
            <ac:spMk id="4" creationId="{BBB4BD25-7F62-4BE7-8A14-A86826ED1820}"/>
          </ac:spMkLst>
        </pc:spChg>
        <pc:spChg chg="add mod">
          <ac:chgData name="Suvethini Kandasamy" userId="be67a186-ad65-4638-a551-7867cb9adf60" providerId="ADAL" clId="{1CB74951-2645-43FD-811F-B2DCFBA2452C}" dt="2021-09-09T09:28:03.373" v="792" actId="207"/>
          <ac:spMkLst>
            <pc:docMk/>
            <pc:sldMk cId="2515676807" sldId="337"/>
            <ac:spMk id="9" creationId="{779722F1-9779-48A2-BBD0-38E88833336B}"/>
          </ac:spMkLst>
        </pc:spChg>
        <pc:spChg chg="mod">
          <ac:chgData name="Suvethini Kandasamy" userId="be67a186-ad65-4638-a551-7867cb9adf60" providerId="ADAL" clId="{1CB74951-2645-43FD-811F-B2DCFBA2452C}" dt="2021-09-09T09:28:26.119" v="798" actId="1076"/>
          <ac:spMkLst>
            <pc:docMk/>
            <pc:sldMk cId="2515676807" sldId="337"/>
            <ac:spMk id="10" creationId="{C4E93382-E929-48FC-B3FD-568F2CF9EE8E}"/>
          </ac:spMkLst>
        </pc:spChg>
        <pc:spChg chg="mod">
          <ac:chgData name="Suvethini Kandasamy" userId="be67a186-ad65-4638-a551-7867cb9adf60" providerId="ADAL" clId="{1CB74951-2645-43FD-811F-B2DCFBA2452C}" dt="2021-09-09T09:27:42.883" v="790" actId="1036"/>
          <ac:spMkLst>
            <pc:docMk/>
            <pc:sldMk cId="2515676807" sldId="337"/>
            <ac:spMk id="11" creationId="{DDCFC774-3778-4272-930B-22974D92A0AF}"/>
          </ac:spMkLst>
        </pc:spChg>
        <pc:spChg chg="mod">
          <ac:chgData name="Suvethini Kandasamy" userId="be67a186-ad65-4638-a551-7867cb9adf60" providerId="ADAL" clId="{1CB74951-2645-43FD-811F-B2DCFBA2452C}" dt="2021-09-09T09:27:42.883" v="790" actId="1036"/>
          <ac:spMkLst>
            <pc:docMk/>
            <pc:sldMk cId="2515676807" sldId="337"/>
            <ac:spMk id="13" creationId="{DFA44DCE-9C80-4D9B-A331-D8CFA6D0CC85}"/>
          </ac:spMkLst>
        </pc:spChg>
        <pc:spChg chg="mod">
          <ac:chgData name="Suvethini Kandasamy" userId="be67a186-ad65-4638-a551-7867cb9adf60" providerId="ADAL" clId="{1CB74951-2645-43FD-811F-B2DCFBA2452C}" dt="2021-09-09T09:27:42.883" v="790" actId="1036"/>
          <ac:spMkLst>
            <pc:docMk/>
            <pc:sldMk cId="2515676807" sldId="337"/>
            <ac:spMk id="14" creationId="{87009710-762A-4FDF-ABB6-3804A69D862E}"/>
          </ac:spMkLst>
        </pc:spChg>
        <pc:spChg chg="mod">
          <ac:chgData name="Suvethini Kandasamy" userId="be67a186-ad65-4638-a551-7867cb9adf60" providerId="ADAL" clId="{1CB74951-2645-43FD-811F-B2DCFBA2452C}" dt="2021-09-09T09:27:42.883" v="790" actId="1036"/>
          <ac:spMkLst>
            <pc:docMk/>
            <pc:sldMk cId="2515676807" sldId="337"/>
            <ac:spMk id="18" creationId="{DCE61467-3812-4749-9050-BE1EAABC5E55}"/>
          </ac:spMkLst>
        </pc:spChg>
        <pc:picChg chg="add mod">
          <ac:chgData name="Suvethini Kandasamy" userId="be67a186-ad65-4638-a551-7867cb9adf60" providerId="ADAL" clId="{1CB74951-2645-43FD-811F-B2DCFBA2452C}" dt="2021-09-09T09:27:46.996" v="791" actId="1076"/>
          <ac:picMkLst>
            <pc:docMk/>
            <pc:sldMk cId="2515676807" sldId="337"/>
            <ac:picMk id="1026" creationId="{4328D15A-970A-43EB-BC77-65D7917B15F7}"/>
          </ac:picMkLst>
        </pc:picChg>
      </pc:sldChg>
      <pc:sldChg chg="del mod modShow">
        <pc:chgData name="Suvethini Kandasamy" userId="be67a186-ad65-4638-a551-7867cb9adf60" providerId="ADAL" clId="{1CB74951-2645-43FD-811F-B2DCFBA2452C}" dt="2021-09-09T12:49:38.949" v="1615" actId="47"/>
        <pc:sldMkLst>
          <pc:docMk/>
          <pc:sldMk cId="72625039" sldId="338"/>
        </pc:sldMkLst>
      </pc:sldChg>
      <pc:sldChg chg="modSp mod">
        <pc:chgData name="Suvethini Kandasamy" userId="be67a186-ad65-4638-a551-7867cb9adf60" providerId="ADAL" clId="{1CB74951-2645-43FD-811F-B2DCFBA2452C}" dt="2021-09-09T08:15:03.285" v="541" actId="20577"/>
        <pc:sldMkLst>
          <pc:docMk/>
          <pc:sldMk cId="812746927" sldId="339"/>
        </pc:sldMkLst>
        <pc:spChg chg="mod">
          <ac:chgData name="Suvethini Kandasamy" userId="be67a186-ad65-4638-a551-7867cb9adf60" providerId="ADAL" clId="{1CB74951-2645-43FD-811F-B2DCFBA2452C}" dt="2021-09-09T08:15:03.285" v="541" actId="20577"/>
          <ac:spMkLst>
            <pc:docMk/>
            <pc:sldMk cId="812746927" sldId="339"/>
            <ac:spMk id="5" creationId="{9228763A-3B2D-40AD-9FB5-BF3496B6F31F}"/>
          </ac:spMkLst>
        </pc:spChg>
      </pc:sldChg>
      <pc:sldChg chg="modSp del mod modShow">
        <pc:chgData name="Suvethini Kandasamy" userId="be67a186-ad65-4638-a551-7867cb9adf60" providerId="ADAL" clId="{1CB74951-2645-43FD-811F-B2DCFBA2452C}" dt="2021-09-09T12:49:40.684" v="1618" actId="47"/>
        <pc:sldMkLst>
          <pc:docMk/>
          <pc:sldMk cId="1335581109" sldId="340"/>
        </pc:sldMkLst>
        <pc:spChg chg="mod">
          <ac:chgData name="Suvethini Kandasamy" userId="be67a186-ad65-4638-a551-7867cb9adf60" providerId="ADAL" clId="{1CB74951-2645-43FD-811F-B2DCFBA2452C}" dt="2021-09-09T10:00:18.970" v="1588" actId="20578"/>
          <ac:spMkLst>
            <pc:docMk/>
            <pc:sldMk cId="1335581109" sldId="340"/>
            <ac:spMk id="3" creationId="{F2D0ACEC-63DC-40C0-8F11-CAB5F656E867}"/>
          </ac:spMkLst>
        </pc:spChg>
      </pc:sldChg>
      <pc:sldChg chg="del mod modShow">
        <pc:chgData name="Suvethini Kandasamy" userId="be67a186-ad65-4638-a551-7867cb9adf60" providerId="ADAL" clId="{1CB74951-2645-43FD-811F-B2DCFBA2452C}" dt="2021-09-09T12:49:40.119" v="1617" actId="47"/>
        <pc:sldMkLst>
          <pc:docMk/>
          <pc:sldMk cId="1381178532" sldId="341"/>
        </pc:sldMkLst>
      </pc:sldChg>
      <pc:sldChg chg="ord">
        <pc:chgData name="Suvethini Kandasamy" userId="be67a186-ad65-4638-a551-7867cb9adf60" providerId="ADAL" clId="{1CB74951-2645-43FD-811F-B2DCFBA2452C}" dt="2021-09-07T11:50:24.939" v="3"/>
        <pc:sldMkLst>
          <pc:docMk/>
          <pc:sldMk cId="2049286888" sldId="504"/>
        </pc:sldMkLst>
      </pc:sldChg>
      <pc:sldChg chg="modSp mod ord">
        <pc:chgData name="Suvethini Kandasamy" userId="be67a186-ad65-4638-a551-7867cb9adf60" providerId="ADAL" clId="{1CB74951-2645-43FD-811F-B2DCFBA2452C}" dt="2021-09-13T07:46:15.997" v="2026" actId="2711"/>
        <pc:sldMkLst>
          <pc:docMk/>
          <pc:sldMk cId="2555787816" sldId="518"/>
        </pc:sldMkLst>
        <pc:spChg chg="mod">
          <ac:chgData name="Suvethini Kandasamy" userId="be67a186-ad65-4638-a551-7867cb9adf60" providerId="ADAL" clId="{1CB74951-2645-43FD-811F-B2DCFBA2452C}" dt="2021-09-13T07:46:15.997" v="2026" actId="2711"/>
          <ac:spMkLst>
            <pc:docMk/>
            <pc:sldMk cId="2555787816" sldId="518"/>
            <ac:spMk id="5" creationId="{F3458A73-0DC6-47B7-A335-F30142CAF8A7}"/>
          </ac:spMkLst>
        </pc:spChg>
      </pc:sldChg>
      <pc:sldChg chg="del mod modShow">
        <pc:chgData name="Suvethini Kandasamy" userId="be67a186-ad65-4638-a551-7867cb9adf60" providerId="ADAL" clId="{1CB74951-2645-43FD-811F-B2DCFBA2452C}" dt="2021-09-09T12:49:39.549" v="1616" actId="47"/>
        <pc:sldMkLst>
          <pc:docMk/>
          <pc:sldMk cId="1750681538" sldId="2133"/>
        </pc:sldMkLst>
      </pc:sldChg>
      <pc:sldChg chg="addSp delSp modSp mod">
        <pc:chgData name="Suvethini Kandasamy" userId="be67a186-ad65-4638-a551-7867cb9adf60" providerId="ADAL" clId="{1CB74951-2645-43FD-811F-B2DCFBA2452C}" dt="2021-09-13T08:02:54.254" v="2337" actId="207"/>
        <pc:sldMkLst>
          <pc:docMk/>
          <pc:sldMk cId="3175554220" sldId="2157"/>
        </pc:sldMkLst>
        <pc:spChg chg="mod">
          <ac:chgData name="Suvethini Kandasamy" userId="be67a186-ad65-4638-a551-7867cb9adf60" providerId="ADAL" clId="{1CB74951-2645-43FD-811F-B2DCFBA2452C}" dt="2021-09-09T08:15:08.672" v="542" actId="20577"/>
          <ac:spMkLst>
            <pc:docMk/>
            <pc:sldMk cId="3175554220" sldId="2157"/>
            <ac:spMk id="2" creationId="{A72B322C-7F8D-49F0-8F1E-F85EEFE017E9}"/>
          </ac:spMkLst>
        </pc:spChg>
        <pc:spChg chg="mod">
          <ac:chgData name="Suvethini Kandasamy" userId="be67a186-ad65-4638-a551-7867cb9adf60" providerId="ADAL" clId="{1CB74951-2645-43FD-811F-B2DCFBA2452C}" dt="2021-09-07T13:39:34.030" v="402" actId="1035"/>
          <ac:spMkLst>
            <pc:docMk/>
            <pc:sldMk cId="3175554220" sldId="2157"/>
            <ac:spMk id="3" creationId="{1BEE148E-A1B6-489D-8A70-C93ED611820B}"/>
          </ac:spMkLst>
        </pc:spChg>
        <pc:spChg chg="mod">
          <ac:chgData name="Suvethini Kandasamy" userId="be67a186-ad65-4638-a551-7867cb9adf60" providerId="ADAL" clId="{1CB74951-2645-43FD-811F-B2DCFBA2452C}" dt="2021-09-13T07:58:59.045" v="2070" actId="1035"/>
          <ac:spMkLst>
            <pc:docMk/>
            <pc:sldMk cId="3175554220" sldId="2157"/>
            <ac:spMk id="6" creationId="{B9670F7D-56B4-45C9-A216-99D8D4C84C10}"/>
          </ac:spMkLst>
        </pc:spChg>
        <pc:spChg chg="add mod">
          <ac:chgData name="Suvethini Kandasamy" userId="be67a186-ad65-4638-a551-7867cb9adf60" providerId="ADAL" clId="{1CB74951-2645-43FD-811F-B2DCFBA2452C}" dt="2021-09-13T07:46:27.457" v="2050" actId="20577"/>
          <ac:spMkLst>
            <pc:docMk/>
            <pc:sldMk cId="3175554220" sldId="2157"/>
            <ac:spMk id="7" creationId="{D2053BB0-57D6-4060-9345-4D25FE184071}"/>
          </ac:spMkLst>
        </pc:spChg>
        <pc:spChg chg="mod">
          <ac:chgData name="Suvethini Kandasamy" userId="be67a186-ad65-4638-a551-7867cb9adf60" providerId="ADAL" clId="{1CB74951-2645-43FD-811F-B2DCFBA2452C}" dt="2021-09-13T07:20:11.932" v="2025" actId="20577"/>
          <ac:spMkLst>
            <pc:docMk/>
            <pc:sldMk cId="3175554220" sldId="2157"/>
            <ac:spMk id="10" creationId="{831D78FB-E685-493D-A682-3485F644FDD8}"/>
          </ac:spMkLst>
        </pc:spChg>
        <pc:spChg chg="add mod">
          <ac:chgData name="Suvethini Kandasamy" userId="be67a186-ad65-4638-a551-7867cb9adf60" providerId="ADAL" clId="{1CB74951-2645-43FD-811F-B2DCFBA2452C}" dt="2021-09-13T08:02:43.883" v="2335" actId="1076"/>
          <ac:spMkLst>
            <pc:docMk/>
            <pc:sldMk cId="3175554220" sldId="2157"/>
            <ac:spMk id="13" creationId="{8EDBCF43-3363-4365-9882-861508DEAD79}"/>
          </ac:spMkLst>
        </pc:spChg>
        <pc:spChg chg="add mod">
          <ac:chgData name="Suvethini Kandasamy" userId="be67a186-ad65-4638-a551-7867cb9adf60" providerId="ADAL" clId="{1CB74951-2645-43FD-811F-B2DCFBA2452C}" dt="2021-09-13T08:02:39.293" v="2334" actId="1076"/>
          <ac:spMkLst>
            <pc:docMk/>
            <pc:sldMk cId="3175554220" sldId="2157"/>
            <ac:spMk id="14" creationId="{8251718C-8B35-491F-90BB-9341328662A4}"/>
          </ac:spMkLst>
        </pc:spChg>
        <pc:spChg chg="add mod">
          <ac:chgData name="Suvethini Kandasamy" userId="be67a186-ad65-4638-a551-7867cb9adf60" providerId="ADAL" clId="{1CB74951-2645-43FD-811F-B2DCFBA2452C}" dt="2021-09-13T08:02:54.254" v="2337" actId="207"/>
          <ac:spMkLst>
            <pc:docMk/>
            <pc:sldMk cId="3175554220" sldId="2157"/>
            <ac:spMk id="15" creationId="{EE0791BE-2BED-47E6-8266-76A30D336DCC}"/>
          </ac:spMkLst>
        </pc:spChg>
        <pc:spChg chg="add mod">
          <ac:chgData name="Suvethini Kandasamy" userId="be67a186-ad65-4638-a551-7867cb9adf60" providerId="ADAL" clId="{1CB74951-2645-43FD-811F-B2DCFBA2452C}" dt="2021-09-13T08:02:19.795" v="2329" actId="1076"/>
          <ac:spMkLst>
            <pc:docMk/>
            <pc:sldMk cId="3175554220" sldId="2157"/>
            <ac:spMk id="21" creationId="{3C1FABA0-88BF-4DCA-850B-C79DBAECA8CB}"/>
          </ac:spMkLst>
        </pc:spChg>
        <pc:picChg chg="add mod">
          <ac:chgData name="Suvethini Kandasamy" userId="be67a186-ad65-4638-a551-7867cb9adf60" providerId="ADAL" clId="{1CB74951-2645-43FD-811F-B2DCFBA2452C}" dt="2021-09-13T08:02:32.196" v="2333" actId="1076"/>
          <ac:picMkLst>
            <pc:docMk/>
            <pc:sldMk cId="3175554220" sldId="2157"/>
            <ac:picMk id="4" creationId="{746D9E9F-BBE3-4B77-B8B7-011084844C11}"/>
          </ac:picMkLst>
        </pc:picChg>
        <pc:picChg chg="add mod">
          <ac:chgData name="Suvethini Kandasamy" userId="be67a186-ad65-4638-a551-7867cb9adf60" providerId="ADAL" clId="{1CB74951-2645-43FD-811F-B2DCFBA2452C}" dt="2021-09-13T07:58:59.045" v="2070" actId="1035"/>
          <ac:picMkLst>
            <pc:docMk/>
            <pc:sldMk cId="3175554220" sldId="2157"/>
            <ac:picMk id="5" creationId="{CAFFA6BE-C1AF-46D6-99BC-7B08875B3DD4}"/>
          </ac:picMkLst>
        </pc:picChg>
        <pc:picChg chg="add mod">
          <ac:chgData name="Suvethini Kandasamy" userId="be67a186-ad65-4638-a551-7867cb9adf60" providerId="ADAL" clId="{1CB74951-2645-43FD-811F-B2DCFBA2452C}" dt="2021-09-13T08:00:38.378" v="2289" actId="1035"/>
          <ac:picMkLst>
            <pc:docMk/>
            <pc:sldMk cId="3175554220" sldId="2157"/>
            <ac:picMk id="9" creationId="{5B4FE0D4-8092-4049-AB76-AFA626D9D4AC}"/>
          </ac:picMkLst>
        </pc:picChg>
        <pc:picChg chg="add mod">
          <ac:chgData name="Suvethini Kandasamy" userId="be67a186-ad65-4638-a551-7867cb9adf60" providerId="ADAL" clId="{1CB74951-2645-43FD-811F-B2DCFBA2452C}" dt="2021-09-07T13:39:29.431" v="394" actId="1036"/>
          <ac:picMkLst>
            <pc:docMk/>
            <pc:sldMk cId="3175554220" sldId="2157"/>
            <ac:picMk id="12" creationId="{A9742E0B-BAD4-44E6-844C-AB5B7EFA3611}"/>
          </ac:picMkLst>
        </pc:picChg>
        <pc:picChg chg="add mod">
          <ac:chgData name="Suvethini Kandasamy" userId="be67a186-ad65-4638-a551-7867cb9adf60" providerId="ADAL" clId="{1CB74951-2645-43FD-811F-B2DCFBA2452C}" dt="2021-09-13T07:58:59.045" v="2070" actId="1035"/>
          <ac:picMkLst>
            <pc:docMk/>
            <pc:sldMk cId="3175554220" sldId="2157"/>
            <ac:picMk id="1026" creationId="{B098BDE1-42B3-4E94-8A92-8B048FF1973C}"/>
          </ac:picMkLst>
        </pc:picChg>
        <pc:picChg chg="add del mod">
          <ac:chgData name="Suvethini Kandasamy" userId="be67a186-ad65-4638-a551-7867cb9adf60" providerId="ADAL" clId="{1CB74951-2645-43FD-811F-B2DCFBA2452C}" dt="2021-09-07T13:37:54.848" v="356" actId="478"/>
          <ac:picMkLst>
            <pc:docMk/>
            <pc:sldMk cId="3175554220" sldId="2157"/>
            <ac:picMk id="1028" creationId="{9D86C42F-7F8D-4BDD-B49B-744744F0E348}"/>
          </ac:picMkLst>
        </pc:picChg>
        <pc:picChg chg="add mod">
          <ac:chgData name="Suvethini Kandasamy" userId="be67a186-ad65-4638-a551-7867cb9adf60" providerId="ADAL" clId="{1CB74951-2645-43FD-811F-B2DCFBA2452C}" dt="2021-09-13T08:00:38.378" v="2289" actId="1035"/>
          <ac:picMkLst>
            <pc:docMk/>
            <pc:sldMk cId="3175554220" sldId="2157"/>
            <ac:picMk id="1030" creationId="{E1B9D9E3-38D8-4CD9-8034-9F58D57BD076}"/>
          </ac:picMkLst>
        </pc:picChg>
        <pc:picChg chg="add mod">
          <ac:chgData name="Suvethini Kandasamy" userId="be67a186-ad65-4638-a551-7867cb9adf60" providerId="ADAL" clId="{1CB74951-2645-43FD-811F-B2DCFBA2452C}" dt="2021-09-07T13:39:29.431" v="394" actId="1036"/>
          <ac:picMkLst>
            <pc:docMk/>
            <pc:sldMk cId="3175554220" sldId="2157"/>
            <ac:picMk id="1032" creationId="{8F9B0A64-7E97-488E-95A2-1FCF91D4F46F}"/>
          </ac:picMkLst>
        </pc:picChg>
        <pc:picChg chg="add del mod">
          <ac:chgData name="Suvethini Kandasamy" userId="be67a186-ad65-4638-a551-7867cb9adf60" providerId="ADAL" clId="{1CB74951-2645-43FD-811F-B2DCFBA2452C}" dt="2021-09-07T13:40:17.454" v="407" actId="478"/>
          <ac:picMkLst>
            <pc:docMk/>
            <pc:sldMk cId="3175554220" sldId="2157"/>
            <ac:picMk id="1034" creationId="{34C2B50D-B13A-4BE4-9F5C-4F69770A6688}"/>
          </ac:picMkLst>
        </pc:picChg>
        <pc:picChg chg="add mod">
          <ac:chgData name="Suvethini Kandasamy" userId="be67a186-ad65-4638-a551-7867cb9adf60" providerId="ADAL" clId="{1CB74951-2645-43FD-811F-B2DCFBA2452C}" dt="2021-09-13T08:02:22.271" v="2330" actId="1076"/>
          <ac:picMkLst>
            <pc:docMk/>
            <pc:sldMk cId="3175554220" sldId="2157"/>
            <ac:picMk id="1036" creationId="{11212AFF-1003-42DC-9D53-B07823F6D23B}"/>
          </ac:picMkLst>
        </pc:picChg>
      </pc:sldChg>
      <pc:sldChg chg="add del mod modShow">
        <pc:chgData name="Suvethini Kandasamy" userId="be67a186-ad65-4638-a551-7867cb9adf60" providerId="ADAL" clId="{1CB74951-2645-43FD-811F-B2DCFBA2452C}" dt="2021-09-09T12:49:37.245" v="1613" actId="2696"/>
        <pc:sldMkLst>
          <pc:docMk/>
          <pc:sldMk cId="2483876176" sldId="2158"/>
        </pc:sldMkLst>
      </pc:sldChg>
      <pc:sldChg chg="del">
        <pc:chgData name="Suvethini Kandasamy" userId="be67a186-ad65-4638-a551-7867cb9adf60" providerId="ADAL" clId="{1CB74951-2645-43FD-811F-B2DCFBA2452C}" dt="2021-09-07T11:50:26.889" v="4" actId="2696"/>
        <pc:sldMkLst>
          <pc:docMk/>
          <pc:sldMk cId="3459306874" sldId="2158"/>
        </pc:sldMkLst>
      </pc:sldChg>
      <pc:sldChg chg="add del mod modShow">
        <pc:chgData name="Suvethini Kandasamy" userId="be67a186-ad65-4638-a551-7867cb9adf60" providerId="ADAL" clId="{1CB74951-2645-43FD-811F-B2DCFBA2452C}" dt="2021-09-09T08:15:14.877" v="543" actId="2696"/>
        <pc:sldMkLst>
          <pc:docMk/>
          <pc:sldMk cId="3816649293" sldId="2159"/>
        </pc:sldMkLst>
      </pc:sldChg>
      <pc:sldChg chg="addSp delSp modSp add mod">
        <pc:chgData name="Suvethini Kandasamy" userId="be67a186-ad65-4638-a551-7867cb9adf60" providerId="ADAL" clId="{1CB74951-2645-43FD-811F-B2DCFBA2452C}" dt="2021-09-09T09:41:46.862" v="1223"/>
        <pc:sldMkLst>
          <pc:docMk/>
          <pc:sldMk cId="4053055738" sldId="2159"/>
        </pc:sldMkLst>
        <pc:spChg chg="del mod">
          <ac:chgData name="Suvethini Kandasamy" userId="be67a186-ad65-4638-a551-7867cb9adf60" providerId="ADAL" clId="{1CB74951-2645-43FD-811F-B2DCFBA2452C}" dt="2021-09-09T09:28:49.749" v="803" actId="478"/>
          <ac:spMkLst>
            <pc:docMk/>
            <pc:sldMk cId="4053055738" sldId="2159"/>
            <ac:spMk id="2" creationId="{A72B322C-7F8D-49F0-8F1E-F85EEFE017E9}"/>
          </ac:spMkLst>
        </pc:spChg>
        <pc:spChg chg="del">
          <ac:chgData name="Suvethini Kandasamy" userId="be67a186-ad65-4638-a551-7867cb9adf60" providerId="ADAL" clId="{1CB74951-2645-43FD-811F-B2DCFBA2452C}" dt="2021-09-09T09:29:16.005" v="811" actId="478"/>
          <ac:spMkLst>
            <pc:docMk/>
            <pc:sldMk cId="4053055738" sldId="2159"/>
            <ac:spMk id="6" creationId="{B9670F7D-56B4-45C9-A216-99D8D4C84C10}"/>
          </ac:spMkLst>
        </pc:spChg>
        <pc:spChg chg="del">
          <ac:chgData name="Suvethini Kandasamy" userId="be67a186-ad65-4638-a551-7867cb9adf60" providerId="ADAL" clId="{1CB74951-2645-43FD-811F-B2DCFBA2452C}" dt="2021-09-09T09:29:21.589" v="812" actId="478"/>
          <ac:spMkLst>
            <pc:docMk/>
            <pc:sldMk cId="4053055738" sldId="2159"/>
            <ac:spMk id="7" creationId="{D2053BB0-57D6-4060-9345-4D25FE184071}"/>
          </ac:spMkLst>
        </pc:spChg>
        <pc:spChg chg="del">
          <ac:chgData name="Suvethini Kandasamy" userId="be67a186-ad65-4638-a551-7867cb9adf60" providerId="ADAL" clId="{1CB74951-2645-43FD-811F-B2DCFBA2452C}" dt="2021-09-09T09:29:16.005" v="811" actId="478"/>
          <ac:spMkLst>
            <pc:docMk/>
            <pc:sldMk cId="4053055738" sldId="2159"/>
            <ac:spMk id="10" creationId="{831D78FB-E685-493D-A682-3485F644FDD8}"/>
          </ac:spMkLst>
        </pc:spChg>
        <pc:spChg chg="del">
          <ac:chgData name="Suvethini Kandasamy" userId="be67a186-ad65-4638-a551-7867cb9adf60" providerId="ADAL" clId="{1CB74951-2645-43FD-811F-B2DCFBA2452C}" dt="2021-09-09T09:29:16.005" v="811" actId="478"/>
          <ac:spMkLst>
            <pc:docMk/>
            <pc:sldMk cId="4053055738" sldId="2159"/>
            <ac:spMk id="13" creationId="{8EDBCF43-3363-4365-9882-861508DEAD79}"/>
          </ac:spMkLst>
        </pc:spChg>
        <pc:spChg chg="del">
          <ac:chgData name="Suvethini Kandasamy" userId="be67a186-ad65-4638-a551-7867cb9adf60" providerId="ADAL" clId="{1CB74951-2645-43FD-811F-B2DCFBA2452C}" dt="2021-09-09T09:29:16.005" v="811" actId="478"/>
          <ac:spMkLst>
            <pc:docMk/>
            <pc:sldMk cId="4053055738" sldId="2159"/>
            <ac:spMk id="14" creationId="{8251718C-8B35-491F-90BB-9341328662A4}"/>
          </ac:spMkLst>
        </pc:spChg>
        <pc:spChg chg="add mod">
          <ac:chgData name="Suvethini Kandasamy" userId="be67a186-ad65-4638-a551-7867cb9adf60" providerId="ADAL" clId="{1CB74951-2645-43FD-811F-B2DCFBA2452C}" dt="2021-09-09T09:36:37.393" v="1140" actId="1038"/>
          <ac:spMkLst>
            <pc:docMk/>
            <pc:sldMk cId="4053055738" sldId="2159"/>
            <ac:spMk id="17" creationId="{6CC05675-4189-4A01-8EEA-AA6A898F93B4}"/>
          </ac:spMkLst>
        </pc:spChg>
        <pc:spChg chg="add mod">
          <ac:chgData name="Suvethini Kandasamy" userId="be67a186-ad65-4638-a551-7867cb9adf60" providerId="ADAL" clId="{1CB74951-2645-43FD-811F-B2DCFBA2452C}" dt="2021-09-09T09:35:50.451" v="1072" actId="1076"/>
          <ac:spMkLst>
            <pc:docMk/>
            <pc:sldMk cId="4053055738" sldId="2159"/>
            <ac:spMk id="18" creationId="{CDAAE94D-B188-4C26-8639-FB971C2527A1}"/>
          </ac:spMkLst>
        </pc:spChg>
        <pc:spChg chg="add mod">
          <ac:chgData name="Suvethini Kandasamy" userId="be67a186-ad65-4638-a551-7867cb9adf60" providerId="ADAL" clId="{1CB74951-2645-43FD-811F-B2DCFBA2452C}" dt="2021-09-09T09:35:43.769" v="1069" actId="1076"/>
          <ac:spMkLst>
            <pc:docMk/>
            <pc:sldMk cId="4053055738" sldId="2159"/>
            <ac:spMk id="19" creationId="{D96A0F86-8760-4192-804B-96077B52065C}"/>
          </ac:spMkLst>
        </pc:spChg>
        <pc:spChg chg="del">
          <ac:chgData name="Suvethini Kandasamy" userId="be67a186-ad65-4638-a551-7867cb9adf60" providerId="ADAL" clId="{1CB74951-2645-43FD-811F-B2DCFBA2452C}" dt="2021-09-09T09:29:16.005" v="811" actId="478"/>
          <ac:spMkLst>
            <pc:docMk/>
            <pc:sldMk cId="4053055738" sldId="2159"/>
            <ac:spMk id="21" creationId="{3C1FABA0-88BF-4DCA-850B-C79DBAECA8CB}"/>
          </ac:spMkLst>
        </pc:spChg>
        <pc:spChg chg="add del mod">
          <ac:chgData name="Suvethini Kandasamy" userId="be67a186-ad65-4638-a551-7867cb9adf60" providerId="ADAL" clId="{1CB74951-2645-43FD-811F-B2DCFBA2452C}" dt="2021-09-09T09:34:30.848" v="1028" actId="478"/>
          <ac:spMkLst>
            <pc:docMk/>
            <pc:sldMk cId="4053055738" sldId="2159"/>
            <ac:spMk id="22" creationId="{A7985628-4E68-4187-B898-D7A7A5896FF8}"/>
          </ac:spMkLst>
        </pc:spChg>
        <pc:spChg chg="add mod">
          <ac:chgData name="Suvethini Kandasamy" userId="be67a186-ad65-4638-a551-7867cb9adf60" providerId="ADAL" clId="{1CB74951-2645-43FD-811F-B2DCFBA2452C}" dt="2021-09-09T09:36:20.018" v="1110" actId="1035"/>
          <ac:spMkLst>
            <pc:docMk/>
            <pc:sldMk cId="4053055738" sldId="2159"/>
            <ac:spMk id="23" creationId="{35C7DE07-EE02-4621-A94A-AED9029130CD}"/>
          </ac:spMkLst>
        </pc:spChg>
        <pc:spChg chg="add del mod">
          <ac:chgData name="Suvethini Kandasamy" userId="be67a186-ad65-4638-a551-7867cb9adf60" providerId="ADAL" clId="{1CB74951-2645-43FD-811F-B2DCFBA2452C}" dt="2021-09-09T09:34:29.781" v="1027" actId="478"/>
          <ac:spMkLst>
            <pc:docMk/>
            <pc:sldMk cId="4053055738" sldId="2159"/>
            <ac:spMk id="24" creationId="{A07E653C-3D4A-4735-94E3-4EA9FD8A2A20}"/>
          </ac:spMkLst>
        </pc:spChg>
        <pc:spChg chg="add mod">
          <ac:chgData name="Suvethini Kandasamy" userId="be67a186-ad65-4638-a551-7867cb9adf60" providerId="ADAL" clId="{1CB74951-2645-43FD-811F-B2DCFBA2452C}" dt="2021-09-09T09:36:20.018" v="1110" actId="1035"/>
          <ac:spMkLst>
            <pc:docMk/>
            <pc:sldMk cId="4053055738" sldId="2159"/>
            <ac:spMk id="25" creationId="{A20F3E16-463D-487D-BFDA-F863D381F1AC}"/>
          </ac:spMkLst>
        </pc:spChg>
        <pc:spChg chg="add mod">
          <ac:chgData name="Suvethini Kandasamy" userId="be67a186-ad65-4638-a551-7867cb9adf60" providerId="ADAL" clId="{1CB74951-2645-43FD-811F-B2DCFBA2452C}" dt="2021-09-09T09:36:25.169" v="1131" actId="1035"/>
          <ac:spMkLst>
            <pc:docMk/>
            <pc:sldMk cId="4053055738" sldId="2159"/>
            <ac:spMk id="26" creationId="{EEAE534D-6707-4A6D-A280-E84F0444EF9F}"/>
          </ac:spMkLst>
        </pc:spChg>
        <pc:spChg chg="add mod">
          <ac:chgData name="Suvethini Kandasamy" userId="be67a186-ad65-4638-a551-7867cb9adf60" providerId="ADAL" clId="{1CB74951-2645-43FD-811F-B2DCFBA2452C}" dt="2021-09-09T09:36:25.169" v="1131" actId="1035"/>
          <ac:spMkLst>
            <pc:docMk/>
            <pc:sldMk cId="4053055738" sldId="2159"/>
            <ac:spMk id="27" creationId="{71D9A8BD-A9CE-4DEB-BC14-9F7FDC2042BE}"/>
          </ac:spMkLst>
        </pc:spChg>
        <pc:picChg chg="del">
          <ac:chgData name="Suvethini Kandasamy" userId="be67a186-ad65-4638-a551-7867cb9adf60" providerId="ADAL" clId="{1CB74951-2645-43FD-811F-B2DCFBA2452C}" dt="2021-09-09T09:29:16.005" v="811" actId="478"/>
          <ac:picMkLst>
            <pc:docMk/>
            <pc:sldMk cId="4053055738" sldId="2159"/>
            <ac:picMk id="5" creationId="{CAFFA6BE-C1AF-46D6-99BC-7B08875B3DD4}"/>
          </ac:picMkLst>
        </pc:picChg>
        <pc:picChg chg="del">
          <ac:chgData name="Suvethini Kandasamy" userId="be67a186-ad65-4638-a551-7867cb9adf60" providerId="ADAL" clId="{1CB74951-2645-43FD-811F-B2DCFBA2452C}" dt="2021-09-09T09:29:16.005" v="811" actId="478"/>
          <ac:picMkLst>
            <pc:docMk/>
            <pc:sldMk cId="4053055738" sldId="2159"/>
            <ac:picMk id="9" creationId="{5B4FE0D4-8092-4049-AB76-AFA626D9D4AC}"/>
          </ac:picMkLst>
        </pc:picChg>
        <pc:picChg chg="del">
          <ac:chgData name="Suvethini Kandasamy" userId="be67a186-ad65-4638-a551-7867cb9adf60" providerId="ADAL" clId="{1CB74951-2645-43FD-811F-B2DCFBA2452C}" dt="2021-09-09T09:29:16.005" v="811" actId="478"/>
          <ac:picMkLst>
            <pc:docMk/>
            <pc:sldMk cId="4053055738" sldId="2159"/>
            <ac:picMk id="12" creationId="{A9742E0B-BAD4-44E6-844C-AB5B7EFA3611}"/>
          </ac:picMkLst>
        </pc:picChg>
        <pc:picChg chg="add mod">
          <ac:chgData name="Suvethini Kandasamy" userId="be67a186-ad65-4638-a551-7867cb9adf60" providerId="ADAL" clId="{1CB74951-2645-43FD-811F-B2DCFBA2452C}" dt="2021-09-09T09:41:46.862" v="1223"/>
          <ac:picMkLst>
            <pc:docMk/>
            <pc:sldMk cId="4053055738" sldId="2159"/>
            <ac:picMk id="20" creationId="{F5885B5F-32A1-4C08-AF3F-03288C84A8CC}"/>
          </ac:picMkLst>
        </pc:picChg>
        <pc:picChg chg="del">
          <ac:chgData name="Suvethini Kandasamy" userId="be67a186-ad65-4638-a551-7867cb9adf60" providerId="ADAL" clId="{1CB74951-2645-43FD-811F-B2DCFBA2452C}" dt="2021-09-09T09:29:16.005" v="811" actId="478"/>
          <ac:picMkLst>
            <pc:docMk/>
            <pc:sldMk cId="4053055738" sldId="2159"/>
            <ac:picMk id="1026" creationId="{B098BDE1-42B3-4E94-8A92-8B048FF1973C}"/>
          </ac:picMkLst>
        </pc:picChg>
        <pc:picChg chg="del">
          <ac:chgData name="Suvethini Kandasamy" userId="be67a186-ad65-4638-a551-7867cb9adf60" providerId="ADAL" clId="{1CB74951-2645-43FD-811F-B2DCFBA2452C}" dt="2021-09-09T09:29:16.005" v="811" actId="478"/>
          <ac:picMkLst>
            <pc:docMk/>
            <pc:sldMk cId="4053055738" sldId="2159"/>
            <ac:picMk id="1030" creationId="{E1B9D9E3-38D8-4CD9-8034-9F58D57BD076}"/>
          </ac:picMkLst>
        </pc:picChg>
        <pc:picChg chg="del">
          <ac:chgData name="Suvethini Kandasamy" userId="be67a186-ad65-4638-a551-7867cb9adf60" providerId="ADAL" clId="{1CB74951-2645-43FD-811F-B2DCFBA2452C}" dt="2021-09-09T09:29:16.005" v="811" actId="478"/>
          <ac:picMkLst>
            <pc:docMk/>
            <pc:sldMk cId="4053055738" sldId="2159"/>
            <ac:picMk id="1032" creationId="{8F9B0A64-7E97-488E-95A2-1FCF91D4F46F}"/>
          </ac:picMkLst>
        </pc:picChg>
        <pc:picChg chg="del">
          <ac:chgData name="Suvethini Kandasamy" userId="be67a186-ad65-4638-a551-7867cb9adf60" providerId="ADAL" clId="{1CB74951-2645-43FD-811F-B2DCFBA2452C}" dt="2021-09-09T09:29:16.005" v="811" actId="478"/>
          <ac:picMkLst>
            <pc:docMk/>
            <pc:sldMk cId="4053055738" sldId="2159"/>
            <ac:picMk id="1036" creationId="{11212AFF-1003-42DC-9D53-B07823F6D23B}"/>
          </ac:picMkLst>
        </pc:picChg>
      </pc:sldChg>
      <pc:sldChg chg="addSp delSp modSp add mod">
        <pc:chgData name="Suvethini Kandasamy" userId="be67a186-ad65-4638-a551-7867cb9adf60" providerId="ADAL" clId="{1CB74951-2645-43FD-811F-B2DCFBA2452C}" dt="2021-09-09T09:46:02.435" v="1306" actId="1076"/>
        <pc:sldMkLst>
          <pc:docMk/>
          <pc:sldMk cId="795780587" sldId="2160"/>
        </pc:sldMkLst>
        <pc:spChg chg="add del mod">
          <ac:chgData name="Suvethini Kandasamy" userId="be67a186-ad65-4638-a551-7867cb9adf60" providerId="ADAL" clId="{1CB74951-2645-43FD-811F-B2DCFBA2452C}" dt="2021-09-09T09:45:45.237" v="1297" actId="478"/>
          <ac:spMkLst>
            <pc:docMk/>
            <pc:sldMk cId="795780587" sldId="2160"/>
            <ac:spMk id="11" creationId="{B344BE4E-7EBD-4504-B4C0-B660DA0943C1}"/>
          </ac:spMkLst>
        </pc:spChg>
        <pc:spChg chg="add mod">
          <ac:chgData name="Suvethini Kandasamy" userId="be67a186-ad65-4638-a551-7867cb9adf60" providerId="ADAL" clId="{1CB74951-2645-43FD-811F-B2DCFBA2452C}" dt="2021-09-09T09:45:50.398" v="1300" actId="1076"/>
          <ac:spMkLst>
            <pc:docMk/>
            <pc:sldMk cId="795780587" sldId="2160"/>
            <ac:spMk id="12" creationId="{B2E9DB25-97D6-4A70-B12D-46CDFBF6DC52}"/>
          </ac:spMkLst>
        </pc:spChg>
        <pc:spChg chg="add mod">
          <ac:chgData name="Suvethini Kandasamy" userId="be67a186-ad65-4638-a551-7867cb9adf60" providerId="ADAL" clId="{1CB74951-2645-43FD-811F-B2DCFBA2452C}" dt="2021-09-09T09:46:02.435" v="1306" actId="1076"/>
          <ac:spMkLst>
            <pc:docMk/>
            <pc:sldMk cId="795780587" sldId="2160"/>
            <ac:spMk id="13" creationId="{91DE1853-02F4-4002-8861-4357B696BE9E}"/>
          </ac:spMkLst>
        </pc:spChg>
        <pc:spChg chg="add mod">
          <ac:chgData name="Suvethini Kandasamy" userId="be67a186-ad65-4638-a551-7867cb9adf60" providerId="ADAL" clId="{1CB74951-2645-43FD-811F-B2DCFBA2452C}" dt="2021-09-09T09:45:56.570" v="1303" actId="1076"/>
          <ac:spMkLst>
            <pc:docMk/>
            <pc:sldMk cId="795780587" sldId="2160"/>
            <ac:spMk id="14" creationId="{FEA6ECF7-4286-4ADD-9328-AE45F3B02E10}"/>
          </ac:spMkLst>
        </pc:spChg>
        <pc:spChg chg="mod">
          <ac:chgData name="Suvethini Kandasamy" userId="be67a186-ad65-4638-a551-7867cb9adf60" providerId="ADAL" clId="{1CB74951-2645-43FD-811F-B2DCFBA2452C}" dt="2021-09-09T09:38:47.682" v="1147" actId="20577"/>
          <ac:spMkLst>
            <pc:docMk/>
            <pc:sldMk cId="795780587" sldId="2160"/>
            <ac:spMk id="17" creationId="{6CC05675-4189-4A01-8EEA-AA6A898F93B4}"/>
          </ac:spMkLst>
        </pc:spChg>
        <pc:spChg chg="mod">
          <ac:chgData name="Suvethini Kandasamy" userId="be67a186-ad65-4638-a551-7867cb9adf60" providerId="ADAL" clId="{1CB74951-2645-43FD-811F-B2DCFBA2452C}" dt="2021-09-09T09:39:15.031" v="1173" actId="207"/>
          <ac:spMkLst>
            <pc:docMk/>
            <pc:sldMk cId="795780587" sldId="2160"/>
            <ac:spMk id="18" creationId="{CDAAE94D-B188-4C26-8639-FB971C2527A1}"/>
          </ac:spMkLst>
        </pc:spChg>
        <pc:spChg chg="mod">
          <ac:chgData name="Suvethini Kandasamy" userId="be67a186-ad65-4638-a551-7867cb9adf60" providerId="ADAL" clId="{1CB74951-2645-43FD-811F-B2DCFBA2452C}" dt="2021-09-09T09:39:27.624" v="1176" actId="5793"/>
          <ac:spMkLst>
            <pc:docMk/>
            <pc:sldMk cId="795780587" sldId="2160"/>
            <ac:spMk id="19" creationId="{D96A0F86-8760-4192-804B-96077B52065C}"/>
          </ac:spMkLst>
        </pc:spChg>
        <pc:spChg chg="del">
          <ac:chgData name="Suvethini Kandasamy" userId="be67a186-ad65-4638-a551-7867cb9adf60" providerId="ADAL" clId="{1CB74951-2645-43FD-811F-B2DCFBA2452C}" dt="2021-09-09T09:45:49.061" v="1299" actId="478"/>
          <ac:spMkLst>
            <pc:docMk/>
            <pc:sldMk cId="795780587" sldId="2160"/>
            <ac:spMk id="25" creationId="{A20F3E16-463D-487D-BFDA-F863D381F1AC}"/>
          </ac:spMkLst>
        </pc:spChg>
        <pc:spChg chg="del">
          <ac:chgData name="Suvethini Kandasamy" userId="be67a186-ad65-4638-a551-7867cb9adf60" providerId="ADAL" clId="{1CB74951-2645-43FD-811F-B2DCFBA2452C}" dt="2021-09-09T09:45:59.668" v="1305" actId="478"/>
          <ac:spMkLst>
            <pc:docMk/>
            <pc:sldMk cId="795780587" sldId="2160"/>
            <ac:spMk id="26" creationId="{EEAE534D-6707-4A6D-A280-E84F0444EF9F}"/>
          </ac:spMkLst>
        </pc:spChg>
        <pc:spChg chg="del">
          <ac:chgData name="Suvethini Kandasamy" userId="be67a186-ad65-4638-a551-7867cb9adf60" providerId="ADAL" clId="{1CB74951-2645-43FD-811F-B2DCFBA2452C}" dt="2021-09-09T09:45:54.277" v="1302" actId="478"/>
          <ac:spMkLst>
            <pc:docMk/>
            <pc:sldMk cId="795780587" sldId="2160"/>
            <ac:spMk id="27" creationId="{71D9A8BD-A9CE-4DEB-BC14-9F7FDC2042BE}"/>
          </ac:spMkLst>
        </pc:spChg>
        <pc:picChg chg="del">
          <ac:chgData name="Suvethini Kandasamy" userId="be67a186-ad65-4638-a551-7867cb9adf60" providerId="ADAL" clId="{1CB74951-2645-43FD-811F-B2DCFBA2452C}" dt="2021-09-09T09:39:38.529" v="1177" actId="478"/>
          <ac:picMkLst>
            <pc:docMk/>
            <pc:sldMk cId="795780587" sldId="2160"/>
            <ac:picMk id="20" creationId="{F5885B5F-32A1-4C08-AF3F-03288C84A8CC}"/>
          </ac:picMkLst>
        </pc:picChg>
        <pc:picChg chg="add mod">
          <ac:chgData name="Suvethini Kandasamy" userId="be67a186-ad65-4638-a551-7867cb9adf60" providerId="ADAL" clId="{1CB74951-2645-43FD-811F-B2DCFBA2452C}" dt="2021-09-09T09:41:55.246" v="1224" actId="1076"/>
          <ac:picMkLst>
            <pc:docMk/>
            <pc:sldMk cId="795780587" sldId="2160"/>
            <ac:picMk id="2050" creationId="{F999DBE2-DE84-4903-8D0E-0532C964A65F}"/>
          </ac:picMkLst>
        </pc:picChg>
      </pc:sldChg>
      <pc:sldChg chg="addSp delSp modSp add mod">
        <pc:chgData name="Suvethini Kandasamy" userId="be67a186-ad65-4638-a551-7867cb9adf60" providerId="ADAL" clId="{1CB74951-2645-43FD-811F-B2DCFBA2452C}" dt="2021-09-09T09:59:50.444" v="1582" actId="1076"/>
        <pc:sldMkLst>
          <pc:docMk/>
          <pc:sldMk cId="323683093" sldId="2161"/>
        </pc:sldMkLst>
        <pc:spChg chg="del">
          <ac:chgData name="Suvethini Kandasamy" userId="be67a186-ad65-4638-a551-7867cb9adf60" providerId="ADAL" clId="{1CB74951-2645-43FD-811F-B2DCFBA2452C}" dt="2021-09-09T09:43:54.881" v="1248" actId="478"/>
          <ac:spMkLst>
            <pc:docMk/>
            <pc:sldMk cId="323683093" sldId="2161"/>
            <ac:spMk id="11" creationId="{B344BE4E-7EBD-4504-B4C0-B660DA0943C1}"/>
          </ac:spMkLst>
        </pc:spChg>
        <pc:spChg chg="del">
          <ac:chgData name="Suvethini Kandasamy" userId="be67a186-ad65-4638-a551-7867cb9adf60" providerId="ADAL" clId="{1CB74951-2645-43FD-811F-B2DCFBA2452C}" dt="2021-09-09T09:44:13.701" v="1257" actId="478"/>
          <ac:spMkLst>
            <pc:docMk/>
            <pc:sldMk cId="323683093" sldId="2161"/>
            <ac:spMk id="12" creationId="{B2E9DB25-97D6-4A70-B12D-46CDFBF6DC52}"/>
          </ac:spMkLst>
        </pc:spChg>
        <pc:spChg chg="del">
          <ac:chgData name="Suvethini Kandasamy" userId="be67a186-ad65-4638-a551-7867cb9adf60" providerId="ADAL" clId="{1CB74951-2645-43FD-811F-B2DCFBA2452C}" dt="2021-09-09T09:44:39.061" v="1274" actId="478"/>
          <ac:spMkLst>
            <pc:docMk/>
            <pc:sldMk cId="323683093" sldId="2161"/>
            <ac:spMk id="13" creationId="{91DE1853-02F4-4002-8861-4357B696BE9E}"/>
          </ac:spMkLst>
        </pc:spChg>
        <pc:spChg chg="del">
          <ac:chgData name="Suvethini Kandasamy" userId="be67a186-ad65-4638-a551-7867cb9adf60" providerId="ADAL" clId="{1CB74951-2645-43FD-811F-B2DCFBA2452C}" dt="2021-09-09T09:45:22.003" v="1289" actId="478"/>
          <ac:spMkLst>
            <pc:docMk/>
            <pc:sldMk cId="323683093" sldId="2161"/>
            <ac:spMk id="14" creationId="{FEA6ECF7-4286-4ADD-9328-AE45F3B02E10}"/>
          </ac:spMkLst>
        </pc:spChg>
        <pc:spChg chg="add del mod">
          <ac:chgData name="Suvethini Kandasamy" userId="be67a186-ad65-4638-a551-7867cb9adf60" providerId="ADAL" clId="{1CB74951-2645-43FD-811F-B2DCFBA2452C}" dt="2021-09-09T09:43:31.688" v="1241" actId="21"/>
          <ac:spMkLst>
            <pc:docMk/>
            <pc:sldMk cId="323683093" sldId="2161"/>
            <ac:spMk id="15" creationId="{21E8229F-5399-4CA9-92E3-070B07A4D1C8}"/>
          </ac:spMkLst>
        </pc:spChg>
        <pc:spChg chg="add del mod">
          <ac:chgData name="Suvethini Kandasamy" userId="be67a186-ad65-4638-a551-7867cb9adf60" providerId="ADAL" clId="{1CB74951-2645-43FD-811F-B2DCFBA2452C}" dt="2021-09-09T09:43:31.688" v="1241" actId="21"/>
          <ac:spMkLst>
            <pc:docMk/>
            <pc:sldMk cId="323683093" sldId="2161"/>
            <ac:spMk id="16" creationId="{D84AF6BF-6BE2-47C2-8A4B-23E358ED5BF0}"/>
          </ac:spMkLst>
        </pc:spChg>
        <pc:spChg chg="mod">
          <ac:chgData name="Suvethini Kandasamy" userId="be67a186-ad65-4638-a551-7867cb9adf60" providerId="ADAL" clId="{1CB74951-2645-43FD-811F-B2DCFBA2452C}" dt="2021-09-09T09:42:31.751" v="1230" actId="20577"/>
          <ac:spMkLst>
            <pc:docMk/>
            <pc:sldMk cId="323683093" sldId="2161"/>
            <ac:spMk id="17" creationId="{6CC05675-4189-4A01-8EEA-AA6A898F93B4}"/>
          </ac:spMkLst>
        </pc:spChg>
        <pc:spChg chg="mod">
          <ac:chgData name="Suvethini Kandasamy" userId="be67a186-ad65-4638-a551-7867cb9adf60" providerId="ADAL" clId="{1CB74951-2645-43FD-811F-B2DCFBA2452C}" dt="2021-09-09T09:42:47.381" v="1233" actId="207"/>
          <ac:spMkLst>
            <pc:docMk/>
            <pc:sldMk cId="323683093" sldId="2161"/>
            <ac:spMk id="18" creationId="{CDAAE94D-B188-4C26-8639-FB971C2527A1}"/>
          </ac:spMkLst>
        </pc:spChg>
        <pc:spChg chg="mod">
          <ac:chgData name="Suvethini Kandasamy" userId="be67a186-ad65-4638-a551-7867cb9adf60" providerId="ADAL" clId="{1CB74951-2645-43FD-811F-B2DCFBA2452C}" dt="2021-09-09T09:43:01.904" v="1236" actId="5793"/>
          <ac:spMkLst>
            <pc:docMk/>
            <pc:sldMk cId="323683093" sldId="2161"/>
            <ac:spMk id="19" creationId="{D96A0F86-8760-4192-804B-96077B52065C}"/>
          </ac:spMkLst>
        </pc:spChg>
        <pc:spChg chg="add del mod">
          <ac:chgData name="Suvethini Kandasamy" userId="be67a186-ad65-4638-a551-7867cb9adf60" providerId="ADAL" clId="{1CB74951-2645-43FD-811F-B2DCFBA2452C}" dt="2021-09-09T09:43:31.688" v="1241" actId="21"/>
          <ac:spMkLst>
            <pc:docMk/>
            <pc:sldMk cId="323683093" sldId="2161"/>
            <ac:spMk id="20" creationId="{CDCE5339-BD09-44CB-872F-2EEAD6D8BEF8}"/>
          </ac:spMkLst>
        </pc:spChg>
        <pc:spChg chg="add del mod">
          <ac:chgData name="Suvethini Kandasamy" userId="be67a186-ad65-4638-a551-7867cb9adf60" providerId="ADAL" clId="{1CB74951-2645-43FD-811F-B2DCFBA2452C}" dt="2021-09-09T09:43:31.688" v="1241" actId="21"/>
          <ac:spMkLst>
            <pc:docMk/>
            <pc:sldMk cId="323683093" sldId="2161"/>
            <ac:spMk id="21" creationId="{08AE2CF1-FC1E-4BE9-94F4-2A63836A902E}"/>
          </ac:spMkLst>
        </pc:spChg>
        <pc:spChg chg="add del mod">
          <ac:chgData name="Suvethini Kandasamy" userId="be67a186-ad65-4638-a551-7867cb9adf60" providerId="ADAL" clId="{1CB74951-2645-43FD-811F-B2DCFBA2452C}" dt="2021-09-09T09:43:39.032" v="1243"/>
          <ac:spMkLst>
            <pc:docMk/>
            <pc:sldMk cId="323683093" sldId="2161"/>
            <ac:spMk id="22" creationId="{FD10BA3F-0F1F-4BE8-8587-E3A7A40D2899}"/>
          </ac:spMkLst>
        </pc:spChg>
        <pc:spChg chg="del">
          <ac:chgData name="Suvethini Kandasamy" userId="be67a186-ad65-4638-a551-7867cb9adf60" providerId="ADAL" clId="{1CB74951-2645-43FD-811F-B2DCFBA2452C}" dt="2021-09-09T09:43:55.460" v="1249" actId="478"/>
          <ac:spMkLst>
            <pc:docMk/>
            <pc:sldMk cId="323683093" sldId="2161"/>
            <ac:spMk id="23" creationId="{35C7DE07-EE02-4621-A94A-AED9029130CD}"/>
          </ac:spMkLst>
        </pc:spChg>
        <pc:spChg chg="add del mod">
          <ac:chgData name="Suvethini Kandasamy" userId="be67a186-ad65-4638-a551-7867cb9adf60" providerId="ADAL" clId="{1CB74951-2645-43FD-811F-B2DCFBA2452C}" dt="2021-09-09T09:43:39.032" v="1243"/>
          <ac:spMkLst>
            <pc:docMk/>
            <pc:sldMk cId="323683093" sldId="2161"/>
            <ac:spMk id="24" creationId="{B9F3B0A7-739B-4382-95A7-BF06D241EE0A}"/>
          </ac:spMkLst>
        </pc:spChg>
        <pc:spChg chg="del">
          <ac:chgData name="Suvethini Kandasamy" userId="be67a186-ad65-4638-a551-7867cb9adf60" providerId="ADAL" clId="{1CB74951-2645-43FD-811F-B2DCFBA2452C}" dt="2021-09-09T09:44:14.388" v="1258" actId="478"/>
          <ac:spMkLst>
            <pc:docMk/>
            <pc:sldMk cId="323683093" sldId="2161"/>
            <ac:spMk id="25" creationId="{A20F3E16-463D-487D-BFDA-F863D381F1AC}"/>
          </ac:spMkLst>
        </pc:spChg>
        <pc:spChg chg="del">
          <ac:chgData name="Suvethini Kandasamy" userId="be67a186-ad65-4638-a551-7867cb9adf60" providerId="ADAL" clId="{1CB74951-2645-43FD-811F-B2DCFBA2452C}" dt="2021-09-09T09:44:39.607" v="1275" actId="478"/>
          <ac:spMkLst>
            <pc:docMk/>
            <pc:sldMk cId="323683093" sldId="2161"/>
            <ac:spMk id="26" creationId="{EEAE534D-6707-4A6D-A280-E84F0444EF9F}"/>
          </ac:spMkLst>
        </pc:spChg>
        <pc:spChg chg="del">
          <ac:chgData name="Suvethini Kandasamy" userId="be67a186-ad65-4638-a551-7867cb9adf60" providerId="ADAL" clId="{1CB74951-2645-43FD-811F-B2DCFBA2452C}" dt="2021-09-09T09:45:22.593" v="1290" actId="478"/>
          <ac:spMkLst>
            <pc:docMk/>
            <pc:sldMk cId="323683093" sldId="2161"/>
            <ac:spMk id="27" creationId="{71D9A8BD-A9CE-4DEB-BC14-9F7FDC2042BE}"/>
          </ac:spMkLst>
        </pc:spChg>
        <pc:spChg chg="add del mod">
          <ac:chgData name="Suvethini Kandasamy" userId="be67a186-ad65-4638-a551-7867cb9adf60" providerId="ADAL" clId="{1CB74951-2645-43FD-811F-B2DCFBA2452C}" dt="2021-09-09T09:43:39.032" v="1243"/>
          <ac:spMkLst>
            <pc:docMk/>
            <pc:sldMk cId="323683093" sldId="2161"/>
            <ac:spMk id="28" creationId="{218A34B9-C8EB-4607-B12F-EDD528A913BA}"/>
          </ac:spMkLst>
        </pc:spChg>
        <pc:spChg chg="add del mod">
          <ac:chgData name="Suvethini Kandasamy" userId="be67a186-ad65-4638-a551-7867cb9adf60" providerId="ADAL" clId="{1CB74951-2645-43FD-811F-B2DCFBA2452C}" dt="2021-09-09T09:43:39.032" v="1243"/>
          <ac:spMkLst>
            <pc:docMk/>
            <pc:sldMk cId="323683093" sldId="2161"/>
            <ac:spMk id="29" creationId="{E5078B71-BAB0-441E-9E7F-99F91EA0D88D}"/>
          </ac:spMkLst>
        </pc:spChg>
        <pc:spChg chg="add mod">
          <ac:chgData name="Suvethini Kandasamy" userId="be67a186-ad65-4638-a551-7867cb9adf60" providerId="ADAL" clId="{1CB74951-2645-43FD-811F-B2DCFBA2452C}" dt="2021-09-09T09:59:39.108" v="1580" actId="2711"/>
          <ac:spMkLst>
            <pc:docMk/>
            <pc:sldMk cId="323683093" sldId="2161"/>
            <ac:spMk id="30" creationId="{01740C3C-E4AF-42AD-AA08-52C8BE4EA892}"/>
          </ac:spMkLst>
        </pc:spChg>
        <pc:spChg chg="add mod">
          <ac:chgData name="Suvethini Kandasamy" userId="be67a186-ad65-4638-a551-7867cb9adf60" providerId="ADAL" clId="{1CB74951-2645-43FD-811F-B2DCFBA2452C}" dt="2021-09-09T09:59:35.461" v="1579" actId="2711"/>
          <ac:spMkLst>
            <pc:docMk/>
            <pc:sldMk cId="323683093" sldId="2161"/>
            <ac:spMk id="31" creationId="{87CEEF5E-7A91-4D97-9BAF-FA58B3F8D3B8}"/>
          </ac:spMkLst>
        </pc:spChg>
        <pc:spChg chg="add del mod">
          <ac:chgData name="Suvethini Kandasamy" userId="be67a186-ad65-4638-a551-7867cb9adf60" providerId="ADAL" clId="{1CB74951-2645-43FD-811F-B2DCFBA2452C}" dt="2021-09-09T09:59:46.430" v="1581" actId="2711"/>
          <ac:spMkLst>
            <pc:docMk/>
            <pc:sldMk cId="323683093" sldId="2161"/>
            <ac:spMk id="32" creationId="{CCEEF0FA-4BEE-447C-B5B7-4EC61B6F8E54}"/>
          </ac:spMkLst>
        </pc:spChg>
        <pc:spChg chg="add mod">
          <ac:chgData name="Suvethini Kandasamy" userId="be67a186-ad65-4638-a551-7867cb9adf60" providerId="ADAL" clId="{1CB74951-2645-43FD-811F-B2DCFBA2452C}" dt="2021-09-09T09:59:31.049" v="1578" actId="2711"/>
          <ac:spMkLst>
            <pc:docMk/>
            <pc:sldMk cId="323683093" sldId="2161"/>
            <ac:spMk id="33" creationId="{B7FE7E9E-5124-40E5-92D6-F1D8C232A336}"/>
          </ac:spMkLst>
        </pc:spChg>
        <pc:picChg chg="del">
          <ac:chgData name="Suvethini Kandasamy" userId="be67a186-ad65-4638-a551-7867cb9adf60" providerId="ADAL" clId="{1CB74951-2645-43FD-811F-B2DCFBA2452C}" dt="2021-09-09T09:43:03.412" v="1237" actId="478"/>
          <ac:picMkLst>
            <pc:docMk/>
            <pc:sldMk cId="323683093" sldId="2161"/>
            <ac:picMk id="2050" creationId="{F999DBE2-DE84-4903-8D0E-0532C964A65F}"/>
          </ac:picMkLst>
        </pc:picChg>
        <pc:picChg chg="add mod">
          <ac:chgData name="Suvethini Kandasamy" userId="be67a186-ad65-4638-a551-7867cb9adf60" providerId="ADAL" clId="{1CB74951-2645-43FD-811F-B2DCFBA2452C}" dt="2021-09-09T09:59:50.444" v="1582" actId="1076"/>
          <ac:picMkLst>
            <pc:docMk/>
            <pc:sldMk cId="323683093" sldId="2161"/>
            <ac:picMk id="4098" creationId="{EAF534E1-370A-4CF4-8721-87C519D696E0}"/>
          </ac:picMkLst>
        </pc:picChg>
      </pc:sldChg>
      <pc:sldChg chg="delSp new del mod">
        <pc:chgData name="Suvethini Kandasamy" userId="be67a186-ad65-4638-a551-7867cb9adf60" providerId="ADAL" clId="{1CB74951-2645-43FD-811F-B2DCFBA2452C}" dt="2021-09-09T09:42:22.883" v="1227" actId="2696"/>
        <pc:sldMkLst>
          <pc:docMk/>
          <pc:sldMk cId="2880230018" sldId="2161"/>
        </pc:sldMkLst>
        <pc:spChg chg="del">
          <ac:chgData name="Suvethini Kandasamy" userId="be67a186-ad65-4638-a551-7867cb9adf60" providerId="ADAL" clId="{1CB74951-2645-43FD-811F-B2DCFBA2452C}" dt="2021-09-09T09:42:17.253" v="1226" actId="478"/>
          <ac:spMkLst>
            <pc:docMk/>
            <pc:sldMk cId="2880230018" sldId="2161"/>
            <ac:spMk id="2" creationId="{FE1E5802-AB61-4EE4-8455-34E707C0624F}"/>
          </ac:spMkLst>
        </pc:spChg>
      </pc:sldChg>
      <pc:sldChg chg="addSp delSp modSp add mod">
        <pc:chgData name="Suvethini Kandasamy" userId="be67a186-ad65-4638-a551-7867cb9adf60" providerId="ADAL" clId="{1CB74951-2645-43FD-811F-B2DCFBA2452C}" dt="2021-09-09T10:11:21.777" v="1601" actId="1076"/>
        <pc:sldMkLst>
          <pc:docMk/>
          <pc:sldMk cId="1357908468" sldId="2162"/>
        </pc:sldMkLst>
        <pc:spChg chg="add del mod">
          <ac:chgData name="Suvethini Kandasamy" userId="be67a186-ad65-4638-a551-7867cb9adf60" providerId="ADAL" clId="{1CB74951-2645-43FD-811F-B2DCFBA2452C}" dt="2021-09-09T09:52:30.628" v="1404" actId="478"/>
          <ac:spMkLst>
            <pc:docMk/>
            <pc:sldMk cId="1357908468" sldId="2162"/>
            <ac:spMk id="11" creationId="{5BC8DD67-167F-4C31-9FDE-0BE4F5C86763}"/>
          </ac:spMkLst>
        </pc:spChg>
        <pc:spChg chg="add del mod">
          <ac:chgData name="Suvethini Kandasamy" userId="be67a186-ad65-4638-a551-7867cb9adf60" providerId="ADAL" clId="{1CB74951-2645-43FD-811F-B2DCFBA2452C}" dt="2021-09-09T09:53:34.064" v="1530" actId="478"/>
          <ac:spMkLst>
            <pc:docMk/>
            <pc:sldMk cId="1357908468" sldId="2162"/>
            <ac:spMk id="12" creationId="{7D1490DD-1F4F-407D-B4FF-5EC80D115BAD}"/>
          </ac:spMkLst>
        </pc:spChg>
        <pc:spChg chg="add del mod">
          <ac:chgData name="Suvethini Kandasamy" userId="be67a186-ad65-4638-a551-7867cb9adf60" providerId="ADAL" clId="{1CB74951-2645-43FD-811F-B2DCFBA2452C}" dt="2021-09-09T09:52:14.881" v="1370" actId="478"/>
          <ac:spMkLst>
            <pc:docMk/>
            <pc:sldMk cId="1357908468" sldId="2162"/>
            <ac:spMk id="13" creationId="{6019B5DD-3BA9-47EA-9F8B-F742F43FA5E0}"/>
          </ac:spMkLst>
        </pc:spChg>
        <pc:spChg chg="add del mod">
          <ac:chgData name="Suvethini Kandasamy" userId="be67a186-ad65-4638-a551-7867cb9adf60" providerId="ADAL" clId="{1CB74951-2645-43FD-811F-B2DCFBA2452C}" dt="2021-09-09T09:53:33.364" v="1529" actId="478"/>
          <ac:spMkLst>
            <pc:docMk/>
            <pc:sldMk cId="1357908468" sldId="2162"/>
            <ac:spMk id="14" creationId="{ABC0EF97-3238-4A36-B5F4-3B6F2371CC2F}"/>
          </ac:spMkLst>
        </pc:spChg>
        <pc:spChg chg="mod">
          <ac:chgData name="Suvethini Kandasamy" userId="be67a186-ad65-4638-a551-7867cb9adf60" providerId="ADAL" clId="{1CB74951-2645-43FD-811F-B2DCFBA2452C}" dt="2021-09-09T09:49:39.639" v="1328" actId="20577"/>
          <ac:spMkLst>
            <pc:docMk/>
            <pc:sldMk cId="1357908468" sldId="2162"/>
            <ac:spMk id="17" creationId="{6CC05675-4189-4A01-8EEA-AA6A898F93B4}"/>
          </ac:spMkLst>
        </pc:spChg>
        <pc:spChg chg="mod">
          <ac:chgData name="Suvethini Kandasamy" userId="be67a186-ad65-4638-a551-7867cb9adf60" providerId="ADAL" clId="{1CB74951-2645-43FD-811F-B2DCFBA2452C}" dt="2021-09-09T09:49:55.383" v="1333" actId="207"/>
          <ac:spMkLst>
            <pc:docMk/>
            <pc:sldMk cId="1357908468" sldId="2162"/>
            <ac:spMk id="18" creationId="{CDAAE94D-B188-4C26-8639-FB971C2527A1}"/>
          </ac:spMkLst>
        </pc:spChg>
        <pc:spChg chg="mod">
          <ac:chgData name="Suvethini Kandasamy" userId="be67a186-ad65-4638-a551-7867cb9adf60" providerId="ADAL" clId="{1CB74951-2645-43FD-811F-B2DCFBA2452C}" dt="2021-09-09T09:51:28.411" v="1337" actId="207"/>
          <ac:spMkLst>
            <pc:docMk/>
            <pc:sldMk cId="1357908468" sldId="2162"/>
            <ac:spMk id="19" creationId="{D96A0F86-8760-4192-804B-96077B52065C}"/>
          </ac:spMkLst>
        </pc:spChg>
        <pc:spChg chg="mod">
          <ac:chgData name="Suvethini Kandasamy" userId="be67a186-ad65-4638-a551-7867cb9adf60" providerId="ADAL" clId="{1CB74951-2645-43FD-811F-B2DCFBA2452C}" dt="2021-09-09T09:59:06.025" v="1575" actId="2711"/>
          <ac:spMkLst>
            <pc:docMk/>
            <pc:sldMk cId="1357908468" sldId="2162"/>
            <ac:spMk id="30" creationId="{01740C3C-E4AF-42AD-AA08-52C8BE4EA892}"/>
          </ac:spMkLst>
        </pc:spChg>
        <pc:spChg chg="mod">
          <ac:chgData name="Suvethini Kandasamy" userId="be67a186-ad65-4638-a551-7867cb9adf60" providerId="ADAL" clId="{1CB74951-2645-43FD-811F-B2DCFBA2452C}" dt="2021-09-09T09:59:19.187" v="1577" actId="2711"/>
          <ac:spMkLst>
            <pc:docMk/>
            <pc:sldMk cId="1357908468" sldId="2162"/>
            <ac:spMk id="31" creationId="{87CEEF5E-7A91-4D97-9BAF-FA58B3F8D3B8}"/>
          </ac:spMkLst>
        </pc:spChg>
        <pc:spChg chg="mod">
          <ac:chgData name="Suvethini Kandasamy" userId="be67a186-ad65-4638-a551-7867cb9adf60" providerId="ADAL" clId="{1CB74951-2645-43FD-811F-B2DCFBA2452C}" dt="2021-09-09T09:59:00.512" v="1574" actId="2711"/>
          <ac:spMkLst>
            <pc:docMk/>
            <pc:sldMk cId="1357908468" sldId="2162"/>
            <ac:spMk id="32" creationId="{CCEEF0FA-4BEE-447C-B5B7-4EC61B6F8E54}"/>
          </ac:spMkLst>
        </pc:spChg>
        <pc:spChg chg="mod">
          <ac:chgData name="Suvethini Kandasamy" userId="be67a186-ad65-4638-a551-7867cb9adf60" providerId="ADAL" clId="{1CB74951-2645-43FD-811F-B2DCFBA2452C}" dt="2021-09-09T09:59:11.555" v="1576" actId="2711"/>
          <ac:spMkLst>
            <pc:docMk/>
            <pc:sldMk cId="1357908468" sldId="2162"/>
            <ac:spMk id="33" creationId="{B7FE7E9E-5124-40E5-92D6-F1D8C232A336}"/>
          </ac:spMkLst>
        </pc:spChg>
        <pc:picChg chg="del">
          <ac:chgData name="Suvethini Kandasamy" userId="be67a186-ad65-4638-a551-7867cb9adf60" providerId="ADAL" clId="{1CB74951-2645-43FD-811F-B2DCFBA2452C}" dt="2021-09-09T09:54:57.705" v="1531" actId="478"/>
          <ac:picMkLst>
            <pc:docMk/>
            <pc:sldMk cId="1357908468" sldId="2162"/>
            <ac:picMk id="4098" creationId="{EAF534E1-370A-4CF4-8721-87C519D696E0}"/>
          </ac:picMkLst>
        </pc:picChg>
        <pc:picChg chg="add del mod">
          <ac:chgData name="Suvethini Kandasamy" userId="be67a186-ad65-4638-a551-7867cb9adf60" providerId="ADAL" clId="{1CB74951-2645-43FD-811F-B2DCFBA2452C}" dt="2021-09-09T10:10:55.793" v="1594" actId="478"/>
          <ac:picMkLst>
            <pc:docMk/>
            <pc:sldMk cId="1357908468" sldId="2162"/>
            <ac:picMk id="5122" creationId="{FFCD534A-9C7B-4651-900B-616EFB13E8B8}"/>
          </ac:picMkLst>
        </pc:picChg>
        <pc:picChg chg="add mod">
          <ac:chgData name="Suvethini Kandasamy" userId="be67a186-ad65-4638-a551-7867cb9adf60" providerId="ADAL" clId="{1CB74951-2645-43FD-811F-B2DCFBA2452C}" dt="2021-09-09T10:11:21.777" v="1601" actId="1076"/>
          <ac:picMkLst>
            <pc:docMk/>
            <pc:sldMk cId="1357908468" sldId="2162"/>
            <ac:picMk id="5124" creationId="{9C18BB37-B4AD-4479-84FF-E64B3FCD509C}"/>
          </ac:picMkLst>
        </pc:picChg>
      </pc:sldChg>
      <pc:sldChg chg="addSp delSp modSp add mod">
        <pc:chgData name="Suvethini Kandasamy" userId="be67a186-ad65-4638-a551-7867cb9adf60" providerId="ADAL" clId="{1CB74951-2645-43FD-811F-B2DCFBA2452C}" dt="2021-09-09T09:58:52.213" v="1573" actId="2711"/>
        <pc:sldMkLst>
          <pc:docMk/>
          <pc:sldMk cId="1702146027" sldId="2163"/>
        </pc:sldMkLst>
        <pc:spChg chg="add del mod">
          <ac:chgData name="Suvethini Kandasamy" userId="be67a186-ad65-4638-a551-7867cb9adf60" providerId="ADAL" clId="{1CB74951-2645-43FD-811F-B2DCFBA2452C}" dt="2021-09-09T09:57:33.379" v="1554" actId="478"/>
          <ac:spMkLst>
            <pc:docMk/>
            <pc:sldMk cId="1702146027" sldId="2163"/>
            <ac:spMk id="11" creationId="{CB5D67C1-5471-4B04-844A-BB5EE6277728}"/>
          </ac:spMkLst>
        </pc:spChg>
        <pc:spChg chg="add del mod">
          <ac:chgData name="Suvethini Kandasamy" userId="be67a186-ad65-4638-a551-7867cb9adf60" providerId="ADAL" clId="{1CB74951-2645-43FD-811F-B2DCFBA2452C}" dt="2021-09-09T09:57:39.571" v="1556" actId="478"/>
          <ac:spMkLst>
            <pc:docMk/>
            <pc:sldMk cId="1702146027" sldId="2163"/>
            <ac:spMk id="12" creationId="{4903E2FD-F8ED-499D-BD38-19C79DE42F96}"/>
          </ac:spMkLst>
        </pc:spChg>
        <pc:spChg chg="add del mod">
          <ac:chgData name="Suvethini Kandasamy" userId="be67a186-ad65-4638-a551-7867cb9adf60" providerId="ADAL" clId="{1CB74951-2645-43FD-811F-B2DCFBA2452C}" dt="2021-09-09T09:57:45.704" v="1558" actId="478"/>
          <ac:spMkLst>
            <pc:docMk/>
            <pc:sldMk cId="1702146027" sldId="2163"/>
            <ac:spMk id="13" creationId="{B3A7F4C2-2ADC-4466-A4F4-C0AAEB5919DE}"/>
          </ac:spMkLst>
        </pc:spChg>
        <pc:spChg chg="add del mod">
          <ac:chgData name="Suvethini Kandasamy" userId="be67a186-ad65-4638-a551-7867cb9adf60" providerId="ADAL" clId="{1CB74951-2645-43FD-811F-B2DCFBA2452C}" dt="2021-09-09T09:57:50.707" v="1560" actId="478"/>
          <ac:spMkLst>
            <pc:docMk/>
            <pc:sldMk cId="1702146027" sldId="2163"/>
            <ac:spMk id="14" creationId="{246C0F56-42C9-4D58-B340-351AC0D5C43E}"/>
          </ac:spMkLst>
        </pc:spChg>
        <pc:spChg chg="mod">
          <ac:chgData name="Suvethini Kandasamy" userId="be67a186-ad65-4638-a551-7867cb9adf60" providerId="ADAL" clId="{1CB74951-2645-43FD-811F-B2DCFBA2452C}" dt="2021-09-09T09:56:15.297" v="1543" actId="20577"/>
          <ac:spMkLst>
            <pc:docMk/>
            <pc:sldMk cId="1702146027" sldId="2163"/>
            <ac:spMk id="17" creationId="{6CC05675-4189-4A01-8EEA-AA6A898F93B4}"/>
          </ac:spMkLst>
        </pc:spChg>
        <pc:spChg chg="mod">
          <ac:chgData name="Suvethini Kandasamy" userId="be67a186-ad65-4638-a551-7867cb9adf60" providerId="ADAL" clId="{1CB74951-2645-43FD-811F-B2DCFBA2452C}" dt="2021-09-09T09:56:33.190" v="1546" actId="207"/>
          <ac:spMkLst>
            <pc:docMk/>
            <pc:sldMk cId="1702146027" sldId="2163"/>
            <ac:spMk id="18" creationId="{CDAAE94D-B188-4C26-8639-FB971C2527A1}"/>
          </ac:spMkLst>
        </pc:spChg>
        <pc:spChg chg="mod">
          <ac:chgData name="Suvethini Kandasamy" userId="be67a186-ad65-4638-a551-7867cb9adf60" providerId="ADAL" clId="{1CB74951-2645-43FD-811F-B2DCFBA2452C}" dt="2021-09-09T09:56:52.242" v="1549" actId="5793"/>
          <ac:spMkLst>
            <pc:docMk/>
            <pc:sldMk cId="1702146027" sldId="2163"/>
            <ac:spMk id="19" creationId="{D96A0F86-8760-4192-804B-96077B52065C}"/>
          </ac:spMkLst>
        </pc:spChg>
        <pc:spChg chg="mod">
          <ac:chgData name="Suvethini Kandasamy" userId="be67a186-ad65-4638-a551-7867cb9adf60" providerId="ADAL" clId="{1CB74951-2645-43FD-811F-B2DCFBA2452C}" dt="2021-09-09T09:58:42.073" v="1571" actId="2711"/>
          <ac:spMkLst>
            <pc:docMk/>
            <pc:sldMk cId="1702146027" sldId="2163"/>
            <ac:spMk id="30" creationId="{01740C3C-E4AF-42AD-AA08-52C8BE4EA892}"/>
          </ac:spMkLst>
        </pc:spChg>
        <pc:spChg chg="mod">
          <ac:chgData name="Suvethini Kandasamy" userId="be67a186-ad65-4638-a551-7867cb9adf60" providerId="ADAL" clId="{1CB74951-2645-43FD-811F-B2DCFBA2452C}" dt="2021-09-09T09:58:52.213" v="1573" actId="2711"/>
          <ac:spMkLst>
            <pc:docMk/>
            <pc:sldMk cId="1702146027" sldId="2163"/>
            <ac:spMk id="31" creationId="{87CEEF5E-7A91-4D97-9BAF-FA58B3F8D3B8}"/>
          </ac:spMkLst>
        </pc:spChg>
        <pc:spChg chg="mod">
          <ac:chgData name="Suvethini Kandasamy" userId="be67a186-ad65-4638-a551-7867cb9adf60" providerId="ADAL" clId="{1CB74951-2645-43FD-811F-B2DCFBA2452C}" dt="2021-09-09T09:58:36.654" v="1570" actId="2711"/>
          <ac:spMkLst>
            <pc:docMk/>
            <pc:sldMk cId="1702146027" sldId="2163"/>
            <ac:spMk id="32" creationId="{CCEEF0FA-4BEE-447C-B5B7-4EC61B6F8E54}"/>
          </ac:spMkLst>
        </pc:spChg>
        <pc:spChg chg="mod">
          <ac:chgData name="Suvethini Kandasamy" userId="be67a186-ad65-4638-a551-7867cb9adf60" providerId="ADAL" clId="{1CB74951-2645-43FD-811F-B2DCFBA2452C}" dt="2021-09-09T09:58:47.233" v="1572" actId="2711"/>
          <ac:spMkLst>
            <pc:docMk/>
            <pc:sldMk cId="1702146027" sldId="2163"/>
            <ac:spMk id="33" creationId="{B7FE7E9E-5124-40E5-92D6-F1D8C232A336}"/>
          </ac:spMkLst>
        </pc:spChg>
        <pc:picChg chg="del">
          <ac:chgData name="Suvethini Kandasamy" userId="be67a186-ad65-4638-a551-7867cb9adf60" providerId="ADAL" clId="{1CB74951-2645-43FD-811F-B2DCFBA2452C}" dt="2021-09-09T09:58:06.933" v="1561" actId="478"/>
          <ac:picMkLst>
            <pc:docMk/>
            <pc:sldMk cId="1702146027" sldId="2163"/>
            <ac:picMk id="5122" creationId="{FFCD534A-9C7B-4651-900B-616EFB13E8B8}"/>
          </ac:picMkLst>
        </pc:picChg>
        <pc:picChg chg="add mod">
          <ac:chgData name="Suvethini Kandasamy" userId="be67a186-ad65-4638-a551-7867cb9adf60" providerId="ADAL" clId="{1CB74951-2645-43FD-811F-B2DCFBA2452C}" dt="2021-09-09T09:58:25.337" v="1569"/>
          <ac:picMkLst>
            <pc:docMk/>
            <pc:sldMk cId="1702146027" sldId="2163"/>
            <ac:picMk id="6146" creationId="{E411ADCE-B15B-4720-A78E-C7DA47B0D667}"/>
          </ac:picMkLst>
        </pc:picChg>
      </pc:sldChg>
      <pc:sldChg chg="addSp delSp modSp add mod">
        <pc:chgData name="Suvethini Kandasamy" userId="be67a186-ad65-4638-a551-7867cb9adf60" providerId="ADAL" clId="{1CB74951-2645-43FD-811F-B2DCFBA2452C}" dt="2021-09-09T10:12:02.489" v="1606" actId="14100"/>
        <pc:sldMkLst>
          <pc:docMk/>
          <pc:sldMk cId="3965238372" sldId="2164"/>
        </pc:sldMkLst>
        <pc:spChg chg="mod">
          <ac:chgData name="Suvethini Kandasamy" userId="be67a186-ad65-4638-a551-7867cb9adf60" providerId="ADAL" clId="{1CB74951-2645-43FD-811F-B2DCFBA2452C}" dt="2021-09-09T10:00:09.658" v="1585" actId="20577"/>
          <ac:spMkLst>
            <pc:docMk/>
            <pc:sldMk cId="3965238372" sldId="2164"/>
            <ac:spMk id="17" creationId="{6CC05675-4189-4A01-8EEA-AA6A898F93B4}"/>
          </ac:spMkLst>
        </pc:spChg>
        <pc:spChg chg="mod">
          <ac:chgData name="Suvethini Kandasamy" userId="be67a186-ad65-4638-a551-7867cb9adf60" providerId="ADAL" clId="{1CB74951-2645-43FD-811F-B2DCFBA2452C}" dt="2021-09-09T10:00:40.450" v="1591" actId="207"/>
          <ac:spMkLst>
            <pc:docMk/>
            <pc:sldMk cId="3965238372" sldId="2164"/>
            <ac:spMk id="18" creationId="{CDAAE94D-B188-4C26-8639-FB971C2527A1}"/>
          </ac:spMkLst>
        </pc:spChg>
        <pc:spChg chg="mod">
          <ac:chgData name="Suvethini Kandasamy" userId="be67a186-ad65-4638-a551-7867cb9adf60" providerId="ADAL" clId="{1CB74951-2645-43FD-811F-B2DCFBA2452C}" dt="2021-09-09T10:11:55.508" v="1604" actId="5793"/>
          <ac:spMkLst>
            <pc:docMk/>
            <pc:sldMk cId="3965238372" sldId="2164"/>
            <ac:spMk id="19" creationId="{D96A0F86-8760-4192-804B-96077B52065C}"/>
          </ac:spMkLst>
        </pc:spChg>
        <pc:picChg chg="add mod">
          <ac:chgData name="Suvethini Kandasamy" userId="be67a186-ad65-4638-a551-7867cb9adf60" providerId="ADAL" clId="{1CB74951-2645-43FD-811F-B2DCFBA2452C}" dt="2021-09-09T10:12:02.489" v="1606" actId="14100"/>
          <ac:picMkLst>
            <pc:docMk/>
            <pc:sldMk cId="3965238372" sldId="2164"/>
            <ac:picMk id="11" creationId="{482C2F6D-3C4C-4377-AF9E-1948F7D4DC53}"/>
          </ac:picMkLst>
        </pc:picChg>
        <pc:picChg chg="del">
          <ac:chgData name="Suvethini Kandasamy" userId="be67a186-ad65-4638-a551-7867cb9adf60" providerId="ADAL" clId="{1CB74951-2645-43FD-811F-B2DCFBA2452C}" dt="2021-09-09T10:10:51.830" v="1592" actId="478"/>
          <ac:picMkLst>
            <pc:docMk/>
            <pc:sldMk cId="3965238372" sldId="2164"/>
            <ac:picMk id="6146" creationId="{E411ADCE-B15B-4720-A78E-C7DA47B0D667}"/>
          </ac:picMkLst>
        </pc:picChg>
      </pc:sldChg>
    </pc:docChg>
  </pc:docChgLst>
  <pc:docChgLst>
    <pc:chgData name="Stephen Parker" userId="4a374658-4b5b-4c3a-a32f-288c15ac0e5a" providerId="ADAL" clId="{F8A5472B-3619-43C8-8A62-0E8374EDF235}"/>
    <pc:docChg chg="undo custSel delSld modSld delMainMaster">
      <pc:chgData name="Stephen Parker" userId="4a374658-4b5b-4c3a-a32f-288c15ac0e5a" providerId="ADAL" clId="{F8A5472B-3619-43C8-8A62-0E8374EDF235}" dt="2021-08-27T05:39:26.981" v="1760" actId="207"/>
      <pc:docMkLst>
        <pc:docMk/>
      </pc:docMkLst>
      <pc:sldChg chg="del">
        <pc:chgData name="Stephen Parker" userId="4a374658-4b5b-4c3a-a32f-288c15ac0e5a" providerId="ADAL" clId="{F8A5472B-3619-43C8-8A62-0E8374EDF235}" dt="2021-08-25T09:22:20.359" v="1756" actId="47"/>
        <pc:sldMkLst>
          <pc:docMk/>
          <pc:sldMk cId="2057612590" sldId="269"/>
        </pc:sldMkLst>
      </pc:sldChg>
      <pc:sldChg chg="del">
        <pc:chgData name="Stephen Parker" userId="4a374658-4b5b-4c3a-a32f-288c15ac0e5a" providerId="ADAL" clId="{F8A5472B-3619-43C8-8A62-0E8374EDF235}" dt="2021-08-25T09:21:32.555" v="1738" actId="47"/>
        <pc:sldMkLst>
          <pc:docMk/>
          <pc:sldMk cId="3371917919" sldId="279"/>
        </pc:sldMkLst>
      </pc:sldChg>
      <pc:sldChg chg="modSp mod">
        <pc:chgData name="Stephen Parker" userId="4a374658-4b5b-4c3a-a32f-288c15ac0e5a" providerId="ADAL" clId="{F8A5472B-3619-43C8-8A62-0E8374EDF235}" dt="2021-08-25T09:07:46.425" v="105" actId="20577"/>
        <pc:sldMkLst>
          <pc:docMk/>
          <pc:sldMk cId="2754085585" sldId="286"/>
        </pc:sldMkLst>
        <pc:spChg chg="mod">
          <ac:chgData name="Stephen Parker" userId="4a374658-4b5b-4c3a-a32f-288c15ac0e5a" providerId="ADAL" clId="{F8A5472B-3619-43C8-8A62-0E8374EDF235}" dt="2021-08-25T09:07:46.425" v="105" actId="20577"/>
          <ac:spMkLst>
            <pc:docMk/>
            <pc:sldMk cId="2754085585" sldId="286"/>
            <ac:spMk id="61" creationId="{704D9EF7-1D21-4C2D-8807-DE803498C445}"/>
          </ac:spMkLst>
        </pc:spChg>
      </pc:sldChg>
      <pc:sldChg chg="modSp mod">
        <pc:chgData name="Stephen Parker" userId="4a374658-4b5b-4c3a-a32f-288c15ac0e5a" providerId="ADAL" clId="{F8A5472B-3619-43C8-8A62-0E8374EDF235}" dt="2021-08-25T09:04:54.614" v="11" actId="113"/>
        <pc:sldMkLst>
          <pc:docMk/>
          <pc:sldMk cId="812746927" sldId="339"/>
        </pc:sldMkLst>
        <pc:spChg chg="mod">
          <ac:chgData name="Stephen Parker" userId="4a374658-4b5b-4c3a-a32f-288c15ac0e5a" providerId="ADAL" clId="{F8A5472B-3619-43C8-8A62-0E8374EDF235}" dt="2021-08-25T09:04:54.614" v="11" actId="113"/>
          <ac:spMkLst>
            <pc:docMk/>
            <pc:sldMk cId="812746927" sldId="339"/>
            <ac:spMk id="5" creationId="{9228763A-3B2D-40AD-9FB5-BF3496B6F31F}"/>
          </ac:spMkLst>
        </pc:spChg>
      </pc:sldChg>
      <pc:sldChg chg="modSp mod">
        <pc:chgData name="Stephen Parker" userId="4a374658-4b5b-4c3a-a32f-288c15ac0e5a" providerId="ADAL" clId="{F8A5472B-3619-43C8-8A62-0E8374EDF235}" dt="2021-08-27T05:39:26.981" v="1760" actId="207"/>
        <pc:sldMkLst>
          <pc:docMk/>
          <pc:sldMk cId="2049286888" sldId="504"/>
        </pc:sldMkLst>
        <pc:spChg chg="mod">
          <ac:chgData name="Stephen Parker" userId="4a374658-4b5b-4c3a-a32f-288c15ac0e5a" providerId="ADAL" clId="{F8A5472B-3619-43C8-8A62-0E8374EDF235}" dt="2021-08-27T05:39:22.344" v="1759" actId="207"/>
          <ac:spMkLst>
            <pc:docMk/>
            <pc:sldMk cId="2049286888" sldId="504"/>
            <ac:spMk id="10" creationId="{F72B8E5F-0DF1-486C-85A2-798741A8169D}"/>
          </ac:spMkLst>
        </pc:spChg>
        <pc:spChg chg="mod">
          <ac:chgData name="Stephen Parker" userId="4a374658-4b5b-4c3a-a32f-288c15ac0e5a" providerId="ADAL" clId="{F8A5472B-3619-43C8-8A62-0E8374EDF235}" dt="2021-08-27T05:39:26.981" v="1760" actId="207"/>
          <ac:spMkLst>
            <pc:docMk/>
            <pc:sldMk cId="2049286888" sldId="504"/>
            <ac:spMk id="11" creationId="{0300975D-72C4-4423-8F0D-428450CCEA7A}"/>
          </ac:spMkLst>
        </pc:spChg>
      </pc:sldChg>
      <pc:sldChg chg="del">
        <pc:chgData name="Stephen Parker" userId="4a374658-4b5b-4c3a-a32f-288c15ac0e5a" providerId="ADAL" clId="{F8A5472B-3619-43C8-8A62-0E8374EDF235}" dt="2021-08-25T09:06:36.596" v="21" actId="47"/>
        <pc:sldMkLst>
          <pc:docMk/>
          <pc:sldMk cId="2623213844" sldId="512"/>
        </pc:sldMkLst>
      </pc:sldChg>
      <pc:sldChg chg="modSp del mod">
        <pc:chgData name="Stephen Parker" userId="4a374658-4b5b-4c3a-a32f-288c15ac0e5a" providerId="ADAL" clId="{F8A5472B-3619-43C8-8A62-0E8374EDF235}" dt="2021-08-25T09:07:55.984" v="106" actId="47"/>
        <pc:sldMkLst>
          <pc:docMk/>
          <pc:sldMk cId="2053821913" sldId="514"/>
        </pc:sldMkLst>
        <pc:spChg chg="mod">
          <ac:chgData name="Stephen Parker" userId="4a374658-4b5b-4c3a-a32f-288c15ac0e5a" providerId="ADAL" clId="{F8A5472B-3619-43C8-8A62-0E8374EDF235}" dt="2021-08-25T09:06:30.975" v="20" actId="6549"/>
          <ac:spMkLst>
            <pc:docMk/>
            <pc:sldMk cId="2053821913" sldId="514"/>
            <ac:spMk id="5" creationId="{9BC9E438-F86D-4FBE-9DCF-1C36F91DE7CF}"/>
          </ac:spMkLst>
        </pc:spChg>
      </pc:sldChg>
      <pc:sldChg chg="del">
        <pc:chgData name="Stephen Parker" userId="4a374658-4b5b-4c3a-a32f-288c15ac0e5a" providerId="ADAL" clId="{F8A5472B-3619-43C8-8A62-0E8374EDF235}" dt="2021-08-25T09:21:40.612" v="1753" actId="47"/>
        <pc:sldMkLst>
          <pc:docMk/>
          <pc:sldMk cId="604198673" sldId="515"/>
        </pc:sldMkLst>
      </pc:sldChg>
      <pc:sldChg chg="del">
        <pc:chgData name="Stephen Parker" userId="4a374658-4b5b-4c3a-a32f-288c15ac0e5a" providerId="ADAL" clId="{F8A5472B-3619-43C8-8A62-0E8374EDF235}" dt="2021-08-25T09:21:31.352" v="1736" actId="47"/>
        <pc:sldMkLst>
          <pc:docMk/>
          <pc:sldMk cId="1646158481" sldId="521"/>
        </pc:sldMkLst>
      </pc:sldChg>
      <pc:sldChg chg="del">
        <pc:chgData name="Stephen Parker" userId="4a374658-4b5b-4c3a-a32f-288c15ac0e5a" providerId="ADAL" clId="{F8A5472B-3619-43C8-8A62-0E8374EDF235}" dt="2021-08-25T09:21:41.887" v="1755" actId="47"/>
        <pc:sldMkLst>
          <pc:docMk/>
          <pc:sldMk cId="1032786509" sldId="2132"/>
        </pc:sldMkLst>
      </pc:sldChg>
      <pc:sldChg chg="del">
        <pc:chgData name="Stephen Parker" userId="4a374658-4b5b-4c3a-a32f-288c15ac0e5a" providerId="ADAL" clId="{F8A5472B-3619-43C8-8A62-0E8374EDF235}" dt="2021-08-25T09:21:30.813" v="1735" actId="47"/>
        <pc:sldMkLst>
          <pc:docMk/>
          <pc:sldMk cId="1400284675" sldId="2134"/>
        </pc:sldMkLst>
      </pc:sldChg>
      <pc:sldChg chg="del">
        <pc:chgData name="Stephen Parker" userId="4a374658-4b5b-4c3a-a32f-288c15ac0e5a" providerId="ADAL" clId="{F8A5472B-3619-43C8-8A62-0E8374EDF235}" dt="2021-08-25T09:21:28.057" v="1731" actId="47"/>
        <pc:sldMkLst>
          <pc:docMk/>
          <pc:sldMk cId="2868772079" sldId="2135"/>
        </pc:sldMkLst>
      </pc:sldChg>
      <pc:sldChg chg="del">
        <pc:chgData name="Stephen Parker" userId="4a374658-4b5b-4c3a-a32f-288c15ac0e5a" providerId="ADAL" clId="{F8A5472B-3619-43C8-8A62-0E8374EDF235}" dt="2021-08-25T09:21:28.612" v="1732" actId="47"/>
        <pc:sldMkLst>
          <pc:docMk/>
          <pc:sldMk cId="3017672974" sldId="2136"/>
        </pc:sldMkLst>
      </pc:sldChg>
      <pc:sldChg chg="del">
        <pc:chgData name="Stephen Parker" userId="4a374658-4b5b-4c3a-a32f-288c15ac0e5a" providerId="ADAL" clId="{F8A5472B-3619-43C8-8A62-0E8374EDF235}" dt="2021-08-25T09:21:29.633" v="1733" actId="47"/>
        <pc:sldMkLst>
          <pc:docMk/>
          <pc:sldMk cId="3485356532" sldId="2139"/>
        </pc:sldMkLst>
      </pc:sldChg>
      <pc:sldChg chg="del">
        <pc:chgData name="Stephen Parker" userId="4a374658-4b5b-4c3a-a32f-288c15ac0e5a" providerId="ADAL" clId="{F8A5472B-3619-43C8-8A62-0E8374EDF235}" dt="2021-08-25T09:21:30.218" v="1734" actId="47"/>
        <pc:sldMkLst>
          <pc:docMk/>
          <pc:sldMk cId="2369722141" sldId="2140"/>
        </pc:sldMkLst>
      </pc:sldChg>
      <pc:sldChg chg="del">
        <pc:chgData name="Stephen Parker" userId="4a374658-4b5b-4c3a-a32f-288c15ac0e5a" providerId="ADAL" clId="{F8A5472B-3619-43C8-8A62-0E8374EDF235}" dt="2021-08-25T09:21:31.969" v="1737" actId="47"/>
        <pc:sldMkLst>
          <pc:docMk/>
          <pc:sldMk cId="1810064822" sldId="2141"/>
        </pc:sldMkLst>
      </pc:sldChg>
      <pc:sldChg chg="del">
        <pc:chgData name="Stephen Parker" userId="4a374658-4b5b-4c3a-a32f-288c15ac0e5a" providerId="ADAL" clId="{F8A5472B-3619-43C8-8A62-0E8374EDF235}" dt="2021-08-25T09:21:33.126" v="1739" actId="47"/>
        <pc:sldMkLst>
          <pc:docMk/>
          <pc:sldMk cId="428301510" sldId="2142"/>
        </pc:sldMkLst>
      </pc:sldChg>
      <pc:sldChg chg="del">
        <pc:chgData name="Stephen Parker" userId="4a374658-4b5b-4c3a-a32f-288c15ac0e5a" providerId="ADAL" clId="{F8A5472B-3619-43C8-8A62-0E8374EDF235}" dt="2021-08-25T09:21:33.691" v="1740" actId="47"/>
        <pc:sldMkLst>
          <pc:docMk/>
          <pc:sldMk cId="3299548345" sldId="2143"/>
        </pc:sldMkLst>
      </pc:sldChg>
      <pc:sldChg chg="del">
        <pc:chgData name="Stephen Parker" userId="4a374658-4b5b-4c3a-a32f-288c15ac0e5a" providerId="ADAL" clId="{F8A5472B-3619-43C8-8A62-0E8374EDF235}" dt="2021-08-25T09:21:34.261" v="1741" actId="47"/>
        <pc:sldMkLst>
          <pc:docMk/>
          <pc:sldMk cId="1554881727" sldId="2144"/>
        </pc:sldMkLst>
      </pc:sldChg>
      <pc:sldChg chg="del">
        <pc:chgData name="Stephen Parker" userId="4a374658-4b5b-4c3a-a32f-288c15ac0e5a" providerId="ADAL" clId="{F8A5472B-3619-43C8-8A62-0E8374EDF235}" dt="2021-08-25T09:21:34.778" v="1742" actId="47"/>
        <pc:sldMkLst>
          <pc:docMk/>
          <pc:sldMk cId="2945079759" sldId="2145"/>
        </pc:sldMkLst>
      </pc:sldChg>
      <pc:sldChg chg="del">
        <pc:chgData name="Stephen Parker" userId="4a374658-4b5b-4c3a-a32f-288c15ac0e5a" providerId="ADAL" clId="{F8A5472B-3619-43C8-8A62-0E8374EDF235}" dt="2021-08-25T09:21:35.281" v="1743" actId="47"/>
        <pc:sldMkLst>
          <pc:docMk/>
          <pc:sldMk cId="2014849052" sldId="2146"/>
        </pc:sldMkLst>
      </pc:sldChg>
      <pc:sldChg chg="del">
        <pc:chgData name="Stephen Parker" userId="4a374658-4b5b-4c3a-a32f-288c15ac0e5a" providerId="ADAL" clId="{F8A5472B-3619-43C8-8A62-0E8374EDF235}" dt="2021-08-25T09:21:35.751" v="1744" actId="47"/>
        <pc:sldMkLst>
          <pc:docMk/>
          <pc:sldMk cId="1884298888" sldId="2147"/>
        </pc:sldMkLst>
      </pc:sldChg>
      <pc:sldChg chg="del">
        <pc:chgData name="Stephen Parker" userId="4a374658-4b5b-4c3a-a32f-288c15ac0e5a" providerId="ADAL" clId="{F8A5472B-3619-43C8-8A62-0E8374EDF235}" dt="2021-08-25T09:21:36.268" v="1745" actId="47"/>
        <pc:sldMkLst>
          <pc:docMk/>
          <pc:sldMk cId="526358805" sldId="2148"/>
        </pc:sldMkLst>
      </pc:sldChg>
      <pc:sldChg chg="del">
        <pc:chgData name="Stephen Parker" userId="4a374658-4b5b-4c3a-a32f-288c15ac0e5a" providerId="ADAL" clId="{F8A5472B-3619-43C8-8A62-0E8374EDF235}" dt="2021-08-25T09:21:36.769" v="1746" actId="47"/>
        <pc:sldMkLst>
          <pc:docMk/>
          <pc:sldMk cId="755157055" sldId="2149"/>
        </pc:sldMkLst>
      </pc:sldChg>
      <pc:sldChg chg="del">
        <pc:chgData name="Stephen Parker" userId="4a374658-4b5b-4c3a-a32f-288c15ac0e5a" providerId="ADAL" clId="{F8A5472B-3619-43C8-8A62-0E8374EDF235}" dt="2021-08-25T09:21:37.302" v="1747" actId="47"/>
        <pc:sldMkLst>
          <pc:docMk/>
          <pc:sldMk cId="3301770403" sldId="2150"/>
        </pc:sldMkLst>
      </pc:sldChg>
      <pc:sldChg chg="del">
        <pc:chgData name="Stephen Parker" userId="4a374658-4b5b-4c3a-a32f-288c15ac0e5a" providerId="ADAL" clId="{F8A5472B-3619-43C8-8A62-0E8374EDF235}" dt="2021-08-25T09:21:38.636" v="1749" actId="47"/>
        <pc:sldMkLst>
          <pc:docMk/>
          <pc:sldMk cId="902960059" sldId="2151"/>
        </pc:sldMkLst>
      </pc:sldChg>
      <pc:sldChg chg="del">
        <pc:chgData name="Stephen Parker" userId="4a374658-4b5b-4c3a-a32f-288c15ac0e5a" providerId="ADAL" clId="{F8A5472B-3619-43C8-8A62-0E8374EDF235}" dt="2021-08-25T09:21:38.119" v="1748" actId="47"/>
        <pc:sldMkLst>
          <pc:docMk/>
          <pc:sldMk cId="213265233" sldId="2152"/>
        </pc:sldMkLst>
      </pc:sldChg>
      <pc:sldChg chg="del">
        <pc:chgData name="Stephen Parker" userId="4a374658-4b5b-4c3a-a32f-288c15ac0e5a" providerId="ADAL" clId="{F8A5472B-3619-43C8-8A62-0E8374EDF235}" dt="2021-08-25T09:21:39.106" v="1750" actId="47"/>
        <pc:sldMkLst>
          <pc:docMk/>
          <pc:sldMk cId="333748133" sldId="2153"/>
        </pc:sldMkLst>
      </pc:sldChg>
      <pc:sldChg chg="del">
        <pc:chgData name="Stephen Parker" userId="4a374658-4b5b-4c3a-a32f-288c15ac0e5a" providerId="ADAL" clId="{F8A5472B-3619-43C8-8A62-0E8374EDF235}" dt="2021-08-25T09:21:39.576" v="1751" actId="47"/>
        <pc:sldMkLst>
          <pc:docMk/>
          <pc:sldMk cId="2927074428" sldId="2154"/>
        </pc:sldMkLst>
      </pc:sldChg>
      <pc:sldChg chg="del">
        <pc:chgData name="Stephen Parker" userId="4a374658-4b5b-4c3a-a32f-288c15ac0e5a" providerId="ADAL" clId="{F8A5472B-3619-43C8-8A62-0E8374EDF235}" dt="2021-08-25T09:21:40.093" v="1752" actId="47"/>
        <pc:sldMkLst>
          <pc:docMk/>
          <pc:sldMk cId="3217946199" sldId="2155"/>
        </pc:sldMkLst>
      </pc:sldChg>
      <pc:sldChg chg="del">
        <pc:chgData name="Stephen Parker" userId="4a374658-4b5b-4c3a-a32f-288c15ac0e5a" providerId="ADAL" clId="{F8A5472B-3619-43C8-8A62-0E8374EDF235}" dt="2021-08-25T09:21:41.301" v="1754" actId="47"/>
        <pc:sldMkLst>
          <pc:docMk/>
          <pc:sldMk cId="2006566272" sldId="2156"/>
        </pc:sldMkLst>
      </pc:sldChg>
      <pc:sldChg chg="delSp modSp mod">
        <pc:chgData name="Stephen Parker" userId="4a374658-4b5b-4c3a-a32f-288c15ac0e5a" providerId="ADAL" clId="{F8A5472B-3619-43C8-8A62-0E8374EDF235}" dt="2021-08-25T09:20:52.851" v="1730" actId="1036"/>
        <pc:sldMkLst>
          <pc:docMk/>
          <pc:sldMk cId="3175554220" sldId="2157"/>
        </pc:sldMkLst>
        <pc:spChg chg="mod">
          <ac:chgData name="Stephen Parker" userId="4a374658-4b5b-4c3a-a32f-288c15ac0e5a" providerId="ADAL" clId="{F8A5472B-3619-43C8-8A62-0E8374EDF235}" dt="2021-08-25T09:08:04.152" v="108" actId="113"/>
          <ac:spMkLst>
            <pc:docMk/>
            <pc:sldMk cId="3175554220" sldId="2157"/>
            <ac:spMk id="2" creationId="{A72B322C-7F8D-49F0-8F1E-F85EEFE017E9}"/>
          </ac:spMkLst>
        </pc:spChg>
        <pc:spChg chg="del">
          <ac:chgData name="Stephen Parker" userId="4a374658-4b5b-4c3a-a32f-288c15ac0e5a" providerId="ADAL" clId="{F8A5472B-3619-43C8-8A62-0E8374EDF235}" dt="2021-08-25T09:20:25.325" v="1715" actId="478"/>
          <ac:spMkLst>
            <pc:docMk/>
            <pc:sldMk cId="3175554220" sldId="2157"/>
            <ac:spMk id="9" creationId="{505BE81A-7103-4C7C-9F03-146F9D61E628}"/>
          </ac:spMkLst>
        </pc:spChg>
        <pc:spChg chg="mod">
          <ac:chgData name="Stephen Parker" userId="4a374658-4b5b-4c3a-a32f-288c15ac0e5a" providerId="ADAL" clId="{F8A5472B-3619-43C8-8A62-0E8374EDF235}" dt="2021-08-25T09:20:52.851" v="1730" actId="1036"/>
          <ac:spMkLst>
            <pc:docMk/>
            <pc:sldMk cId="3175554220" sldId="2157"/>
            <ac:spMk id="10" creationId="{831D78FB-E685-493D-A682-3485F644FDD8}"/>
          </ac:spMkLst>
        </pc:spChg>
        <pc:picChg chg="del">
          <ac:chgData name="Stephen Parker" userId="4a374658-4b5b-4c3a-a32f-288c15ac0e5a" providerId="ADAL" clId="{F8A5472B-3619-43C8-8A62-0E8374EDF235}" dt="2021-08-25T09:20:21.344" v="1714" actId="478"/>
          <ac:picMkLst>
            <pc:docMk/>
            <pc:sldMk cId="3175554220" sldId="2157"/>
            <ac:picMk id="8" creationId="{0AA999C1-DA46-49AE-BD4D-A837396264BA}"/>
          </ac:picMkLst>
        </pc:picChg>
      </pc:sldChg>
      <pc:sldMasterChg chg="del delSldLayout">
        <pc:chgData name="Stephen Parker" userId="4a374658-4b5b-4c3a-a32f-288c15ac0e5a" providerId="ADAL" clId="{F8A5472B-3619-43C8-8A62-0E8374EDF235}" dt="2021-08-25T09:21:36.769" v="1746" actId="47"/>
        <pc:sldMasterMkLst>
          <pc:docMk/>
          <pc:sldMasterMk cId="3593151525" sldId="2147483701"/>
        </pc:sldMasterMkLst>
        <pc:sldLayoutChg chg="del">
          <pc:chgData name="Stephen Parker" userId="4a374658-4b5b-4c3a-a32f-288c15ac0e5a" providerId="ADAL" clId="{F8A5472B-3619-43C8-8A62-0E8374EDF235}" dt="2021-08-25T09:21:36.769" v="1746" actId="47"/>
          <pc:sldLayoutMkLst>
            <pc:docMk/>
            <pc:sldMasterMk cId="3593151525" sldId="2147483701"/>
            <pc:sldLayoutMk cId="3336586585" sldId="2147483702"/>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373655950" sldId="2147483703"/>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3024561968" sldId="2147483704"/>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3040435858" sldId="2147483705"/>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4169846814" sldId="2147483706"/>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2386145078" sldId="2147483707"/>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3402362355" sldId="2147483708"/>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2212155065" sldId="2147483709"/>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1866467700" sldId="2147483710"/>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1583664168" sldId="2147483711"/>
          </pc:sldLayoutMkLst>
        </pc:sldLayoutChg>
        <pc:sldLayoutChg chg="del">
          <pc:chgData name="Stephen Parker" userId="4a374658-4b5b-4c3a-a32f-288c15ac0e5a" providerId="ADAL" clId="{F8A5472B-3619-43C8-8A62-0E8374EDF235}" dt="2021-08-25T09:21:36.769" v="1746" actId="47"/>
          <pc:sldLayoutMkLst>
            <pc:docMk/>
            <pc:sldMasterMk cId="3593151525" sldId="2147483701"/>
            <pc:sldLayoutMk cId="1657722986" sldId="21474837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BA718-B8DE-43E8-AD74-C53B62CDC3ED}" type="doc">
      <dgm:prSet loTypeId="urn:microsoft.com/office/officeart/2005/8/layout/hProcess9" loCatId="process" qsTypeId="urn:microsoft.com/office/officeart/2005/8/quickstyle/simple1" qsCatId="simple" csTypeId="urn:microsoft.com/office/officeart/2005/8/colors/accent1_3" csCatId="accent1" phldr="1"/>
      <dgm:spPr/>
    </dgm:pt>
    <dgm:pt modelId="{27C79092-D91E-4A0D-9B09-ABA62CD90042}">
      <dgm:prSet phldrT="[Text]"/>
      <dgm:spPr/>
      <dgm:t>
        <a:bodyPr/>
        <a:lstStyle/>
        <a:p>
          <a:r>
            <a:rPr lang="da-DK"/>
            <a:t>Profiles</a:t>
          </a:r>
        </a:p>
      </dgm:t>
    </dgm:pt>
    <dgm:pt modelId="{215DBF80-7569-4392-9BB6-077DCC54F03D}" type="parTrans" cxnId="{D8AE4918-24EE-4BFC-BAC0-68826E55657D}">
      <dgm:prSet/>
      <dgm:spPr/>
      <dgm:t>
        <a:bodyPr/>
        <a:lstStyle/>
        <a:p>
          <a:endParaRPr lang="da-DK"/>
        </a:p>
      </dgm:t>
    </dgm:pt>
    <dgm:pt modelId="{73EC5A76-5EFE-4E4D-AFC4-3B9E410DB7CE}" type="sibTrans" cxnId="{D8AE4918-24EE-4BFC-BAC0-68826E55657D}">
      <dgm:prSet/>
      <dgm:spPr/>
      <dgm:t>
        <a:bodyPr/>
        <a:lstStyle/>
        <a:p>
          <a:endParaRPr lang="da-DK"/>
        </a:p>
      </dgm:t>
    </dgm:pt>
    <dgm:pt modelId="{D798013B-9C91-467C-94E7-0F56E3D0847A}">
      <dgm:prSet phldrT="[Text]"/>
      <dgm:spPr/>
      <dgm:t>
        <a:bodyPr/>
        <a:lstStyle/>
        <a:p>
          <a:r>
            <a:rPr lang="da-DK"/>
            <a:t>Workshop 1</a:t>
          </a:r>
        </a:p>
      </dgm:t>
    </dgm:pt>
    <dgm:pt modelId="{546FFCC0-4A29-4F1B-B727-9A34D3887855}" type="parTrans" cxnId="{90FB40B3-81C1-44EC-9DCE-4BDB12009022}">
      <dgm:prSet/>
      <dgm:spPr/>
      <dgm:t>
        <a:bodyPr/>
        <a:lstStyle/>
        <a:p>
          <a:endParaRPr lang="da-DK"/>
        </a:p>
      </dgm:t>
    </dgm:pt>
    <dgm:pt modelId="{832DC196-FBFA-470F-A674-BEE902F4272D}" type="sibTrans" cxnId="{90FB40B3-81C1-44EC-9DCE-4BDB12009022}">
      <dgm:prSet/>
      <dgm:spPr/>
      <dgm:t>
        <a:bodyPr/>
        <a:lstStyle/>
        <a:p>
          <a:endParaRPr lang="da-DK"/>
        </a:p>
      </dgm:t>
    </dgm:pt>
    <dgm:pt modelId="{25EB1449-C6C8-4544-A57F-3F1E8346276C}">
      <dgm:prSet phldrT="[Text]"/>
      <dgm:spPr/>
      <dgm:t>
        <a:bodyPr/>
        <a:lstStyle/>
        <a:p>
          <a:r>
            <a:rPr lang="da-DK"/>
            <a:t>Workshop 2</a:t>
          </a:r>
        </a:p>
      </dgm:t>
    </dgm:pt>
    <dgm:pt modelId="{D1EA201C-18B1-48FA-85AC-CCCDFA624603}" type="parTrans" cxnId="{2B811D78-AE67-4A2D-BB58-3237598140FB}">
      <dgm:prSet/>
      <dgm:spPr/>
      <dgm:t>
        <a:bodyPr/>
        <a:lstStyle/>
        <a:p>
          <a:endParaRPr lang="da-DK"/>
        </a:p>
      </dgm:t>
    </dgm:pt>
    <dgm:pt modelId="{FA66536D-EF01-44C4-98B6-0231F524D6B8}" type="sibTrans" cxnId="{2B811D78-AE67-4A2D-BB58-3237598140FB}">
      <dgm:prSet/>
      <dgm:spPr/>
      <dgm:t>
        <a:bodyPr/>
        <a:lstStyle/>
        <a:p>
          <a:endParaRPr lang="da-DK"/>
        </a:p>
      </dgm:t>
    </dgm:pt>
    <dgm:pt modelId="{5AAE8F5F-6574-4AF5-BB56-87392BE8856A}">
      <dgm:prSet phldrT="[Text]"/>
      <dgm:spPr/>
      <dgm:t>
        <a:bodyPr/>
        <a:lstStyle/>
        <a:p>
          <a:r>
            <a:rPr lang="da-DK"/>
            <a:t>Module 1</a:t>
          </a:r>
        </a:p>
        <a:p>
          <a:r>
            <a:rPr lang="da-DK"/>
            <a:t>Authentic leaders</a:t>
          </a:r>
        </a:p>
      </dgm:t>
    </dgm:pt>
    <dgm:pt modelId="{8A41B635-92B2-47FB-A1F0-E44742A44FFF}" type="parTrans" cxnId="{B668BFFF-F8C6-44E7-9BD5-9AF3B5842E8C}">
      <dgm:prSet/>
      <dgm:spPr/>
      <dgm:t>
        <a:bodyPr/>
        <a:lstStyle/>
        <a:p>
          <a:endParaRPr lang="da-DK"/>
        </a:p>
      </dgm:t>
    </dgm:pt>
    <dgm:pt modelId="{E1FD4CEC-AF14-4ACD-B47E-3CABB503853A}" type="sibTrans" cxnId="{B668BFFF-F8C6-44E7-9BD5-9AF3B5842E8C}">
      <dgm:prSet/>
      <dgm:spPr/>
      <dgm:t>
        <a:bodyPr/>
        <a:lstStyle/>
        <a:p>
          <a:endParaRPr lang="da-DK"/>
        </a:p>
      </dgm:t>
    </dgm:pt>
    <dgm:pt modelId="{443E5C9C-9E1C-4641-B06B-FD1CFC164159}">
      <dgm:prSet phldrT="[Text]"/>
      <dgm:spPr/>
      <dgm:t>
        <a:bodyPr/>
        <a:lstStyle/>
        <a:p>
          <a:r>
            <a:rPr lang="da-DK"/>
            <a:t>Module 2</a:t>
          </a:r>
        </a:p>
        <a:p>
          <a:r>
            <a:rPr lang="da-DK"/>
            <a:t> Trusting leaders</a:t>
          </a:r>
        </a:p>
      </dgm:t>
    </dgm:pt>
    <dgm:pt modelId="{948D8CDB-3962-4215-8E18-F1E23121B3F3}" type="parTrans" cxnId="{A248B427-EC16-49A3-8BAB-828EBC60CB7C}">
      <dgm:prSet/>
      <dgm:spPr/>
      <dgm:t>
        <a:bodyPr/>
        <a:lstStyle/>
        <a:p>
          <a:endParaRPr lang="da-DK"/>
        </a:p>
      </dgm:t>
    </dgm:pt>
    <dgm:pt modelId="{08BD9F17-FEB8-4F04-B41A-91514CC57543}" type="sibTrans" cxnId="{A248B427-EC16-49A3-8BAB-828EBC60CB7C}">
      <dgm:prSet/>
      <dgm:spPr/>
      <dgm:t>
        <a:bodyPr/>
        <a:lstStyle/>
        <a:p>
          <a:endParaRPr lang="da-DK"/>
        </a:p>
      </dgm:t>
    </dgm:pt>
    <dgm:pt modelId="{39670CA2-5CEE-46AC-B50B-E0055B9249E6}">
      <dgm:prSet phldrT="[Text]"/>
      <dgm:spPr/>
      <dgm:t>
        <a:bodyPr/>
        <a:lstStyle/>
        <a:p>
          <a:r>
            <a:rPr lang="da-DK"/>
            <a:t>Module 3</a:t>
          </a:r>
        </a:p>
        <a:p>
          <a:r>
            <a:rPr lang="da-DK"/>
            <a:t>Engaging leaders</a:t>
          </a:r>
        </a:p>
      </dgm:t>
    </dgm:pt>
    <dgm:pt modelId="{070BC01E-755E-4DA7-9681-32CDAE0A3034}" type="parTrans" cxnId="{53A6F399-C77D-4699-8163-D330139CADF4}">
      <dgm:prSet/>
      <dgm:spPr/>
      <dgm:t>
        <a:bodyPr/>
        <a:lstStyle/>
        <a:p>
          <a:endParaRPr lang="da-DK"/>
        </a:p>
      </dgm:t>
    </dgm:pt>
    <dgm:pt modelId="{6D335593-1782-4335-83A7-D2F054ECDCC0}" type="sibTrans" cxnId="{53A6F399-C77D-4699-8163-D330139CADF4}">
      <dgm:prSet/>
      <dgm:spPr/>
      <dgm:t>
        <a:bodyPr/>
        <a:lstStyle/>
        <a:p>
          <a:endParaRPr lang="da-DK"/>
        </a:p>
      </dgm:t>
    </dgm:pt>
    <dgm:pt modelId="{DD735B70-3778-49E0-B0E2-A9A3CF2CF7CC}">
      <dgm:prSet phldrT="[Text]"/>
      <dgm:spPr/>
      <dgm:t>
        <a:bodyPr/>
        <a:lstStyle/>
        <a:p>
          <a:r>
            <a:rPr lang="da-DK"/>
            <a:t>Module 4</a:t>
          </a:r>
        </a:p>
        <a:p>
          <a:r>
            <a:rPr lang="da-DK"/>
            <a:t>Situational leaders</a:t>
          </a:r>
        </a:p>
      </dgm:t>
    </dgm:pt>
    <dgm:pt modelId="{DA500C6B-7963-44EA-8024-9807949BBE13}" type="parTrans" cxnId="{06DFEB1D-DA08-44F3-97B7-EBF8D5BF7AFA}">
      <dgm:prSet/>
      <dgm:spPr/>
      <dgm:t>
        <a:bodyPr/>
        <a:lstStyle/>
        <a:p>
          <a:endParaRPr lang="da-DK"/>
        </a:p>
      </dgm:t>
    </dgm:pt>
    <dgm:pt modelId="{03377773-7B5E-4E20-B71B-4658184E7359}" type="sibTrans" cxnId="{06DFEB1D-DA08-44F3-97B7-EBF8D5BF7AFA}">
      <dgm:prSet/>
      <dgm:spPr/>
      <dgm:t>
        <a:bodyPr/>
        <a:lstStyle/>
        <a:p>
          <a:endParaRPr lang="da-DK"/>
        </a:p>
      </dgm:t>
    </dgm:pt>
    <dgm:pt modelId="{9D3EB50F-5918-4D3C-99FF-1DA9E3D8F2E3}">
      <dgm:prSet phldrT="[Text]"/>
      <dgm:spPr/>
      <dgm:t>
        <a:bodyPr/>
        <a:lstStyle/>
        <a:p>
          <a:r>
            <a:rPr lang="da-DK"/>
            <a:t>Module 5</a:t>
          </a:r>
        </a:p>
        <a:p>
          <a:r>
            <a:rPr lang="da-DK"/>
            <a:t>Impactful leaders</a:t>
          </a:r>
        </a:p>
      </dgm:t>
    </dgm:pt>
    <dgm:pt modelId="{C7E733E1-F8F5-4084-B927-6425CE347F20}" type="parTrans" cxnId="{3A8D10BB-74E9-4BA1-B4BA-9771CDC0C323}">
      <dgm:prSet/>
      <dgm:spPr/>
      <dgm:t>
        <a:bodyPr/>
        <a:lstStyle/>
        <a:p>
          <a:endParaRPr lang="da-DK"/>
        </a:p>
      </dgm:t>
    </dgm:pt>
    <dgm:pt modelId="{87399B40-34FE-42D1-B9BC-DE15B0EBE333}" type="sibTrans" cxnId="{3A8D10BB-74E9-4BA1-B4BA-9771CDC0C323}">
      <dgm:prSet/>
      <dgm:spPr/>
      <dgm:t>
        <a:bodyPr/>
        <a:lstStyle/>
        <a:p>
          <a:endParaRPr lang="da-DK"/>
        </a:p>
      </dgm:t>
    </dgm:pt>
    <dgm:pt modelId="{7C28E4E4-47B5-4206-B658-D14241D5FE1E}">
      <dgm:prSet phldrT="[Text]"/>
      <dgm:spPr/>
      <dgm:t>
        <a:bodyPr/>
        <a:lstStyle/>
        <a:p>
          <a:r>
            <a:rPr lang="da-DK"/>
            <a:t>Questionnaire</a:t>
          </a:r>
        </a:p>
      </dgm:t>
    </dgm:pt>
    <dgm:pt modelId="{0266A0FC-5578-479D-AAA6-FEBDEEFF3F80}" type="parTrans" cxnId="{35F71214-98AC-400D-88EA-394D2197A947}">
      <dgm:prSet/>
      <dgm:spPr/>
      <dgm:t>
        <a:bodyPr/>
        <a:lstStyle/>
        <a:p>
          <a:endParaRPr lang="da-DK"/>
        </a:p>
      </dgm:t>
    </dgm:pt>
    <dgm:pt modelId="{5289ED78-E5A1-408E-8B65-A9497ACCA1E2}" type="sibTrans" cxnId="{35F71214-98AC-400D-88EA-394D2197A947}">
      <dgm:prSet/>
      <dgm:spPr/>
      <dgm:t>
        <a:bodyPr/>
        <a:lstStyle/>
        <a:p>
          <a:endParaRPr lang="da-DK"/>
        </a:p>
      </dgm:t>
    </dgm:pt>
    <dgm:pt modelId="{DB143A5E-313A-45E4-A052-419B43CD98D3}" type="pres">
      <dgm:prSet presAssocID="{576BA718-B8DE-43E8-AD74-C53B62CDC3ED}" presName="CompostProcess" presStyleCnt="0">
        <dgm:presLayoutVars>
          <dgm:dir/>
          <dgm:resizeHandles val="exact"/>
        </dgm:presLayoutVars>
      </dgm:prSet>
      <dgm:spPr/>
    </dgm:pt>
    <dgm:pt modelId="{ED8CA570-02D4-4BD6-BCD8-F2035B903043}" type="pres">
      <dgm:prSet presAssocID="{576BA718-B8DE-43E8-AD74-C53B62CDC3ED}" presName="arrow" presStyleLbl="bgShp" presStyleIdx="0" presStyleCnt="1" custScaleX="117647"/>
      <dgm:spPr/>
    </dgm:pt>
    <dgm:pt modelId="{0977F0AA-B836-448B-97FC-EC70C509917B}" type="pres">
      <dgm:prSet presAssocID="{576BA718-B8DE-43E8-AD74-C53B62CDC3ED}" presName="linearProcess" presStyleCnt="0"/>
      <dgm:spPr/>
    </dgm:pt>
    <dgm:pt modelId="{6A8B85E9-1214-47E9-B313-A905E5D27DCE}" type="pres">
      <dgm:prSet presAssocID="{7C28E4E4-47B5-4206-B658-D14241D5FE1E}" presName="textNode" presStyleLbl="node1" presStyleIdx="0" presStyleCnt="9" custScaleX="38900" custScaleY="50505">
        <dgm:presLayoutVars>
          <dgm:bulletEnabled val="1"/>
        </dgm:presLayoutVars>
      </dgm:prSet>
      <dgm:spPr/>
    </dgm:pt>
    <dgm:pt modelId="{3121AA58-6DD7-44AE-B370-191D6DC810B4}" type="pres">
      <dgm:prSet presAssocID="{5289ED78-E5A1-408E-8B65-A9497ACCA1E2}" presName="sibTrans" presStyleCnt="0"/>
      <dgm:spPr/>
    </dgm:pt>
    <dgm:pt modelId="{678C9DE9-953D-4235-866B-2C41103C0D23}" type="pres">
      <dgm:prSet presAssocID="{27C79092-D91E-4A0D-9B09-ABA62CD90042}" presName="textNode" presStyleLbl="node1" presStyleIdx="1" presStyleCnt="9" custScaleX="37669" custScaleY="57047">
        <dgm:presLayoutVars>
          <dgm:bulletEnabled val="1"/>
        </dgm:presLayoutVars>
      </dgm:prSet>
      <dgm:spPr/>
    </dgm:pt>
    <dgm:pt modelId="{FA65EB01-A765-4FB3-99E1-7C5474D8422A}" type="pres">
      <dgm:prSet presAssocID="{73EC5A76-5EFE-4E4D-AFC4-3B9E410DB7CE}" presName="sibTrans" presStyleCnt="0"/>
      <dgm:spPr/>
    </dgm:pt>
    <dgm:pt modelId="{C442B4BF-FB35-4127-8B75-6F1226B8210A}" type="pres">
      <dgm:prSet presAssocID="{D798013B-9C91-467C-94E7-0F56E3D0847A}" presName="textNode" presStyleLbl="node1" presStyleIdx="2" presStyleCnt="9" custScaleX="37669" custScaleY="57047">
        <dgm:presLayoutVars>
          <dgm:bulletEnabled val="1"/>
        </dgm:presLayoutVars>
      </dgm:prSet>
      <dgm:spPr/>
    </dgm:pt>
    <dgm:pt modelId="{5FBD4830-BE22-4063-8857-FEF203CC79EF}" type="pres">
      <dgm:prSet presAssocID="{832DC196-FBFA-470F-A674-BEE902F4272D}" presName="sibTrans" presStyleCnt="0"/>
      <dgm:spPr/>
    </dgm:pt>
    <dgm:pt modelId="{5EFAAF44-87B1-4476-9FB5-74DE4D5BBF50}" type="pres">
      <dgm:prSet presAssocID="{25EB1449-C6C8-4544-A57F-3F1E8346276C}" presName="textNode" presStyleLbl="node1" presStyleIdx="3" presStyleCnt="9" custScaleX="37669" custScaleY="57047">
        <dgm:presLayoutVars>
          <dgm:bulletEnabled val="1"/>
        </dgm:presLayoutVars>
      </dgm:prSet>
      <dgm:spPr/>
    </dgm:pt>
    <dgm:pt modelId="{4EEC9511-7D7A-44DC-81DC-62DE13331A48}" type="pres">
      <dgm:prSet presAssocID="{FA66536D-EF01-44C4-98B6-0231F524D6B8}" presName="sibTrans" presStyleCnt="0"/>
      <dgm:spPr/>
    </dgm:pt>
    <dgm:pt modelId="{44684827-C358-41D0-AB50-17C84C715313}" type="pres">
      <dgm:prSet presAssocID="{5AAE8F5F-6574-4AF5-BB56-87392BE8856A}" presName="textNode" presStyleLbl="node1" presStyleIdx="4" presStyleCnt="9" custScaleX="37669" custScaleY="57047">
        <dgm:presLayoutVars>
          <dgm:bulletEnabled val="1"/>
        </dgm:presLayoutVars>
      </dgm:prSet>
      <dgm:spPr/>
    </dgm:pt>
    <dgm:pt modelId="{CC6275D8-3325-4372-9FE0-B42580663548}" type="pres">
      <dgm:prSet presAssocID="{E1FD4CEC-AF14-4ACD-B47E-3CABB503853A}" presName="sibTrans" presStyleCnt="0"/>
      <dgm:spPr/>
    </dgm:pt>
    <dgm:pt modelId="{80C3505D-12F6-41C7-9E83-8A3DDCC9A0C1}" type="pres">
      <dgm:prSet presAssocID="{443E5C9C-9E1C-4641-B06B-FD1CFC164159}" presName="textNode" presStyleLbl="node1" presStyleIdx="5" presStyleCnt="9" custScaleX="37669" custScaleY="57047">
        <dgm:presLayoutVars>
          <dgm:bulletEnabled val="1"/>
        </dgm:presLayoutVars>
      </dgm:prSet>
      <dgm:spPr/>
    </dgm:pt>
    <dgm:pt modelId="{F586E1B9-04E0-4BB1-B596-62091F44FE7D}" type="pres">
      <dgm:prSet presAssocID="{08BD9F17-FEB8-4F04-B41A-91514CC57543}" presName="sibTrans" presStyleCnt="0"/>
      <dgm:spPr/>
    </dgm:pt>
    <dgm:pt modelId="{1484FF66-FA15-4EB3-9571-542E02DC1BE6}" type="pres">
      <dgm:prSet presAssocID="{39670CA2-5CEE-46AC-B50B-E0055B9249E6}" presName="textNode" presStyleLbl="node1" presStyleIdx="6" presStyleCnt="9" custScaleX="37669" custScaleY="57047">
        <dgm:presLayoutVars>
          <dgm:bulletEnabled val="1"/>
        </dgm:presLayoutVars>
      </dgm:prSet>
      <dgm:spPr/>
    </dgm:pt>
    <dgm:pt modelId="{5713BFD2-6147-48EF-A6E3-7522688C848B}" type="pres">
      <dgm:prSet presAssocID="{6D335593-1782-4335-83A7-D2F054ECDCC0}" presName="sibTrans" presStyleCnt="0"/>
      <dgm:spPr/>
    </dgm:pt>
    <dgm:pt modelId="{B0762626-BF3C-4BB9-A1A9-66AC305BAC88}" type="pres">
      <dgm:prSet presAssocID="{DD735B70-3778-49E0-B0E2-A9A3CF2CF7CC}" presName="textNode" presStyleLbl="node1" presStyleIdx="7" presStyleCnt="9" custScaleX="37669" custScaleY="57047">
        <dgm:presLayoutVars>
          <dgm:bulletEnabled val="1"/>
        </dgm:presLayoutVars>
      </dgm:prSet>
      <dgm:spPr/>
    </dgm:pt>
    <dgm:pt modelId="{2DE3F628-FFC5-48ED-B04E-0988289932E5}" type="pres">
      <dgm:prSet presAssocID="{03377773-7B5E-4E20-B71B-4658184E7359}" presName="sibTrans" presStyleCnt="0"/>
      <dgm:spPr/>
    </dgm:pt>
    <dgm:pt modelId="{4594DC11-CB9C-46D2-AE1C-B7EA8390AC7F}" type="pres">
      <dgm:prSet presAssocID="{9D3EB50F-5918-4D3C-99FF-1DA9E3D8F2E3}" presName="textNode" presStyleLbl="node1" presStyleIdx="8" presStyleCnt="9" custScaleX="37669" custScaleY="57047">
        <dgm:presLayoutVars>
          <dgm:bulletEnabled val="1"/>
        </dgm:presLayoutVars>
      </dgm:prSet>
      <dgm:spPr/>
    </dgm:pt>
  </dgm:ptLst>
  <dgm:cxnLst>
    <dgm:cxn modelId="{35F71214-98AC-400D-88EA-394D2197A947}" srcId="{576BA718-B8DE-43E8-AD74-C53B62CDC3ED}" destId="{7C28E4E4-47B5-4206-B658-D14241D5FE1E}" srcOrd="0" destOrd="0" parTransId="{0266A0FC-5578-479D-AAA6-FEBDEEFF3F80}" sibTransId="{5289ED78-E5A1-408E-8B65-A9497ACCA1E2}"/>
    <dgm:cxn modelId="{D8AE4918-24EE-4BFC-BAC0-68826E55657D}" srcId="{576BA718-B8DE-43E8-AD74-C53B62CDC3ED}" destId="{27C79092-D91E-4A0D-9B09-ABA62CD90042}" srcOrd="1" destOrd="0" parTransId="{215DBF80-7569-4392-9BB6-077DCC54F03D}" sibTransId="{73EC5A76-5EFE-4E4D-AFC4-3B9E410DB7CE}"/>
    <dgm:cxn modelId="{06DFEB1D-DA08-44F3-97B7-EBF8D5BF7AFA}" srcId="{576BA718-B8DE-43E8-AD74-C53B62CDC3ED}" destId="{DD735B70-3778-49E0-B0E2-A9A3CF2CF7CC}" srcOrd="7" destOrd="0" parTransId="{DA500C6B-7963-44EA-8024-9807949BBE13}" sibTransId="{03377773-7B5E-4E20-B71B-4658184E7359}"/>
    <dgm:cxn modelId="{A248B427-EC16-49A3-8BAB-828EBC60CB7C}" srcId="{576BA718-B8DE-43E8-AD74-C53B62CDC3ED}" destId="{443E5C9C-9E1C-4641-B06B-FD1CFC164159}" srcOrd="5" destOrd="0" parTransId="{948D8CDB-3962-4215-8E18-F1E23121B3F3}" sibTransId="{08BD9F17-FEB8-4F04-B41A-91514CC57543}"/>
    <dgm:cxn modelId="{CA00363B-6C27-4BDE-A4BE-42D427C3FB23}" type="presOf" srcId="{25EB1449-C6C8-4544-A57F-3F1E8346276C}" destId="{5EFAAF44-87B1-4476-9FB5-74DE4D5BBF50}" srcOrd="0" destOrd="0" presId="urn:microsoft.com/office/officeart/2005/8/layout/hProcess9"/>
    <dgm:cxn modelId="{2B811D78-AE67-4A2D-BB58-3237598140FB}" srcId="{576BA718-B8DE-43E8-AD74-C53B62CDC3ED}" destId="{25EB1449-C6C8-4544-A57F-3F1E8346276C}" srcOrd="3" destOrd="0" parTransId="{D1EA201C-18B1-48FA-85AC-CCCDFA624603}" sibTransId="{FA66536D-EF01-44C4-98B6-0231F524D6B8}"/>
    <dgm:cxn modelId="{7D632684-3709-4B6F-A90E-7A71CC3AE449}" type="presOf" srcId="{7C28E4E4-47B5-4206-B658-D14241D5FE1E}" destId="{6A8B85E9-1214-47E9-B313-A905E5D27DCE}" srcOrd="0" destOrd="0" presId="urn:microsoft.com/office/officeart/2005/8/layout/hProcess9"/>
    <dgm:cxn modelId="{22956390-11E8-4541-B6A5-74566374B4DA}" type="presOf" srcId="{9D3EB50F-5918-4D3C-99FF-1DA9E3D8F2E3}" destId="{4594DC11-CB9C-46D2-AE1C-B7EA8390AC7F}" srcOrd="0" destOrd="0" presId="urn:microsoft.com/office/officeart/2005/8/layout/hProcess9"/>
    <dgm:cxn modelId="{CD339B93-C4F1-4D5E-8700-7C312CED3EFF}" type="presOf" srcId="{DD735B70-3778-49E0-B0E2-A9A3CF2CF7CC}" destId="{B0762626-BF3C-4BB9-A1A9-66AC305BAC88}" srcOrd="0" destOrd="0" presId="urn:microsoft.com/office/officeart/2005/8/layout/hProcess9"/>
    <dgm:cxn modelId="{53A6F399-C77D-4699-8163-D330139CADF4}" srcId="{576BA718-B8DE-43E8-AD74-C53B62CDC3ED}" destId="{39670CA2-5CEE-46AC-B50B-E0055B9249E6}" srcOrd="6" destOrd="0" parTransId="{070BC01E-755E-4DA7-9681-32CDAE0A3034}" sibTransId="{6D335593-1782-4335-83A7-D2F054ECDCC0}"/>
    <dgm:cxn modelId="{90FB40B3-81C1-44EC-9DCE-4BDB12009022}" srcId="{576BA718-B8DE-43E8-AD74-C53B62CDC3ED}" destId="{D798013B-9C91-467C-94E7-0F56E3D0847A}" srcOrd="2" destOrd="0" parTransId="{546FFCC0-4A29-4F1B-B727-9A34D3887855}" sibTransId="{832DC196-FBFA-470F-A674-BEE902F4272D}"/>
    <dgm:cxn modelId="{3A8D10BB-74E9-4BA1-B4BA-9771CDC0C323}" srcId="{576BA718-B8DE-43E8-AD74-C53B62CDC3ED}" destId="{9D3EB50F-5918-4D3C-99FF-1DA9E3D8F2E3}" srcOrd="8" destOrd="0" parTransId="{C7E733E1-F8F5-4084-B927-6425CE347F20}" sibTransId="{87399B40-34FE-42D1-B9BC-DE15B0EBE333}"/>
    <dgm:cxn modelId="{50FE65CE-32F0-4B6E-9E62-DB72E87C113A}" type="presOf" srcId="{D798013B-9C91-467C-94E7-0F56E3D0847A}" destId="{C442B4BF-FB35-4127-8B75-6F1226B8210A}" srcOrd="0" destOrd="0" presId="urn:microsoft.com/office/officeart/2005/8/layout/hProcess9"/>
    <dgm:cxn modelId="{04866BD6-A027-4011-9DFD-02C35AA997C1}" type="presOf" srcId="{27C79092-D91E-4A0D-9B09-ABA62CD90042}" destId="{678C9DE9-953D-4235-866B-2C41103C0D23}" srcOrd="0" destOrd="0" presId="urn:microsoft.com/office/officeart/2005/8/layout/hProcess9"/>
    <dgm:cxn modelId="{F51C3AE4-8BC5-48F7-BA5C-D10464EE9C86}" type="presOf" srcId="{39670CA2-5CEE-46AC-B50B-E0055B9249E6}" destId="{1484FF66-FA15-4EB3-9571-542E02DC1BE6}" srcOrd="0" destOrd="0" presId="urn:microsoft.com/office/officeart/2005/8/layout/hProcess9"/>
    <dgm:cxn modelId="{DA0639EB-1358-47A1-8598-730C512FAF65}" type="presOf" srcId="{5AAE8F5F-6574-4AF5-BB56-87392BE8856A}" destId="{44684827-C358-41D0-AB50-17C84C715313}" srcOrd="0" destOrd="0" presId="urn:microsoft.com/office/officeart/2005/8/layout/hProcess9"/>
    <dgm:cxn modelId="{C712DAEF-65A3-4E97-88A2-9BA810CDAD87}" type="presOf" srcId="{576BA718-B8DE-43E8-AD74-C53B62CDC3ED}" destId="{DB143A5E-313A-45E4-A052-419B43CD98D3}" srcOrd="0" destOrd="0" presId="urn:microsoft.com/office/officeart/2005/8/layout/hProcess9"/>
    <dgm:cxn modelId="{737B89FD-886B-4D1D-B52A-5FD0FF468589}" type="presOf" srcId="{443E5C9C-9E1C-4641-B06B-FD1CFC164159}" destId="{80C3505D-12F6-41C7-9E83-8A3DDCC9A0C1}" srcOrd="0" destOrd="0" presId="urn:microsoft.com/office/officeart/2005/8/layout/hProcess9"/>
    <dgm:cxn modelId="{B668BFFF-F8C6-44E7-9BD5-9AF3B5842E8C}" srcId="{576BA718-B8DE-43E8-AD74-C53B62CDC3ED}" destId="{5AAE8F5F-6574-4AF5-BB56-87392BE8856A}" srcOrd="4" destOrd="0" parTransId="{8A41B635-92B2-47FB-A1F0-E44742A44FFF}" sibTransId="{E1FD4CEC-AF14-4ACD-B47E-3CABB503853A}"/>
    <dgm:cxn modelId="{3F7014AA-BAA0-4057-9A8F-38F56DAE25B7}" type="presParOf" srcId="{DB143A5E-313A-45E4-A052-419B43CD98D3}" destId="{ED8CA570-02D4-4BD6-BCD8-F2035B903043}" srcOrd="0" destOrd="0" presId="urn:microsoft.com/office/officeart/2005/8/layout/hProcess9"/>
    <dgm:cxn modelId="{2555DF3F-1C67-4D3C-8C85-25D055C46ACA}" type="presParOf" srcId="{DB143A5E-313A-45E4-A052-419B43CD98D3}" destId="{0977F0AA-B836-448B-97FC-EC70C509917B}" srcOrd="1" destOrd="0" presId="urn:microsoft.com/office/officeart/2005/8/layout/hProcess9"/>
    <dgm:cxn modelId="{7D8F2D77-6B08-47AE-8A98-F91E533AEA3F}" type="presParOf" srcId="{0977F0AA-B836-448B-97FC-EC70C509917B}" destId="{6A8B85E9-1214-47E9-B313-A905E5D27DCE}" srcOrd="0" destOrd="0" presId="urn:microsoft.com/office/officeart/2005/8/layout/hProcess9"/>
    <dgm:cxn modelId="{DAD9D456-9529-4B2E-8AEB-586ED51B2449}" type="presParOf" srcId="{0977F0AA-B836-448B-97FC-EC70C509917B}" destId="{3121AA58-6DD7-44AE-B370-191D6DC810B4}" srcOrd="1" destOrd="0" presId="urn:microsoft.com/office/officeart/2005/8/layout/hProcess9"/>
    <dgm:cxn modelId="{639C9837-B648-4390-BBF6-35F15D425821}" type="presParOf" srcId="{0977F0AA-B836-448B-97FC-EC70C509917B}" destId="{678C9DE9-953D-4235-866B-2C41103C0D23}" srcOrd="2" destOrd="0" presId="urn:microsoft.com/office/officeart/2005/8/layout/hProcess9"/>
    <dgm:cxn modelId="{35376717-F7AC-4F7A-8AAB-6FABC822117B}" type="presParOf" srcId="{0977F0AA-B836-448B-97FC-EC70C509917B}" destId="{FA65EB01-A765-4FB3-99E1-7C5474D8422A}" srcOrd="3" destOrd="0" presId="urn:microsoft.com/office/officeart/2005/8/layout/hProcess9"/>
    <dgm:cxn modelId="{05EC19A3-E5F7-4017-AB34-A57CF0459088}" type="presParOf" srcId="{0977F0AA-B836-448B-97FC-EC70C509917B}" destId="{C442B4BF-FB35-4127-8B75-6F1226B8210A}" srcOrd="4" destOrd="0" presId="urn:microsoft.com/office/officeart/2005/8/layout/hProcess9"/>
    <dgm:cxn modelId="{B099ED33-3EB0-4FFD-B75F-46D6D207EFFC}" type="presParOf" srcId="{0977F0AA-B836-448B-97FC-EC70C509917B}" destId="{5FBD4830-BE22-4063-8857-FEF203CC79EF}" srcOrd="5" destOrd="0" presId="urn:microsoft.com/office/officeart/2005/8/layout/hProcess9"/>
    <dgm:cxn modelId="{DB39CFA2-F010-4E97-9904-3902E534681F}" type="presParOf" srcId="{0977F0AA-B836-448B-97FC-EC70C509917B}" destId="{5EFAAF44-87B1-4476-9FB5-74DE4D5BBF50}" srcOrd="6" destOrd="0" presId="urn:microsoft.com/office/officeart/2005/8/layout/hProcess9"/>
    <dgm:cxn modelId="{00DBF896-3736-42D7-B441-D1AD3CD235EE}" type="presParOf" srcId="{0977F0AA-B836-448B-97FC-EC70C509917B}" destId="{4EEC9511-7D7A-44DC-81DC-62DE13331A48}" srcOrd="7" destOrd="0" presId="urn:microsoft.com/office/officeart/2005/8/layout/hProcess9"/>
    <dgm:cxn modelId="{91FCACD2-846A-400C-9ECD-C42115FA8549}" type="presParOf" srcId="{0977F0AA-B836-448B-97FC-EC70C509917B}" destId="{44684827-C358-41D0-AB50-17C84C715313}" srcOrd="8" destOrd="0" presId="urn:microsoft.com/office/officeart/2005/8/layout/hProcess9"/>
    <dgm:cxn modelId="{6E3E7A22-A579-482A-B5D0-9DDE41759FF0}" type="presParOf" srcId="{0977F0AA-B836-448B-97FC-EC70C509917B}" destId="{CC6275D8-3325-4372-9FE0-B42580663548}" srcOrd="9" destOrd="0" presId="urn:microsoft.com/office/officeart/2005/8/layout/hProcess9"/>
    <dgm:cxn modelId="{267ACFA9-CA6C-4DC4-B9E8-8A43EB4FAA82}" type="presParOf" srcId="{0977F0AA-B836-448B-97FC-EC70C509917B}" destId="{80C3505D-12F6-41C7-9E83-8A3DDCC9A0C1}" srcOrd="10" destOrd="0" presId="urn:microsoft.com/office/officeart/2005/8/layout/hProcess9"/>
    <dgm:cxn modelId="{EDA7C622-6807-4C32-AB88-34A23D30B634}" type="presParOf" srcId="{0977F0AA-B836-448B-97FC-EC70C509917B}" destId="{F586E1B9-04E0-4BB1-B596-62091F44FE7D}" srcOrd="11" destOrd="0" presId="urn:microsoft.com/office/officeart/2005/8/layout/hProcess9"/>
    <dgm:cxn modelId="{C3FAFEE9-A385-45AC-B964-00D7F7FB0E66}" type="presParOf" srcId="{0977F0AA-B836-448B-97FC-EC70C509917B}" destId="{1484FF66-FA15-4EB3-9571-542E02DC1BE6}" srcOrd="12" destOrd="0" presId="urn:microsoft.com/office/officeart/2005/8/layout/hProcess9"/>
    <dgm:cxn modelId="{99BAF0C8-2FC7-4598-AC9E-8752CAC20525}" type="presParOf" srcId="{0977F0AA-B836-448B-97FC-EC70C509917B}" destId="{5713BFD2-6147-48EF-A6E3-7522688C848B}" srcOrd="13" destOrd="0" presId="urn:microsoft.com/office/officeart/2005/8/layout/hProcess9"/>
    <dgm:cxn modelId="{87B2683C-D740-4D95-8EB1-546B65EE6282}" type="presParOf" srcId="{0977F0AA-B836-448B-97FC-EC70C509917B}" destId="{B0762626-BF3C-4BB9-A1A9-66AC305BAC88}" srcOrd="14" destOrd="0" presId="urn:microsoft.com/office/officeart/2005/8/layout/hProcess9"/>
    <dgm:cxn modelId="{6F60E632-7ECA-4A0E-8881-8EF36DFE4675}" type="presParOf" srcId="{0977F0AA-B836-448B-97FC-EC70C509917B}" destId="{2DE3F628-FFC5-48ED-B04E-0988289932E5}" srcOrd="15" destOrd="0" presId="urn:microsoft.com/office/officeart/2005/8/layout/hProcess9"/>
    <dgm:cxn modelId="{91184D8C-5589-413B-91F8-93F2E2BEA560}" type="presParOf" srcId="{0977F0AA-B836-448B-97FC-EC70C509917B}" destId="{4594DC11-CB9C-46D2-AE1C-B7EA8390AC7F}"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68750-FE78-4DFE-856A-1D992DA18676}" type="doc">
      <dgm:prSet loTypeId="urn:microsoft.com/office/officeart/2005/8/layout/venn1" loCatId="relationship" qsTypeId="urn:microsoft.com/office/officeart/2005/8/quickstyle/simple1" qsCatId="simple" csTypeId="urn:microsoft.com/office/officeart/2005/8/colors/accent1_2" csCatId="accent1" phldr="1"/>
      <dgm:spPr/>
    </dgm:pt>
    <dgm:pt modelId="{00C06A01-54AA-4910-8338-A53014152588}">
      <dgm:prSet phldrT="[Tekst]" custT="1"/>
      <dgm:spPr/>
      <dgm:t>
        <a:bodyPr/>
        <a:lstStyle/>
        <a:p>
          <a:r>
            <a:rPr lang="en-GB" sz="1400" b="1">
              <a:solidFill>
                <a:schemeClr val="bg1"/>
              </a:solidFill>
            </a:rPr>
            <a:t>STAND ACCOUNTABLE</a:t>
          </a:r>
        </a:p>
      </dgm:t>
    </dgm:pt>
    <dgm:pt modelId="{772E0E1A-055F-4CB1-937E-53425FC8F766}" type="parTrans" cxnId="{A2ED9904-4981-4519-9462-295B4297CE26}">
      <dgm:prSet/>
      <dgm:spPr/>
      <dgm:t>
        <a:bodyPr/>
        <a:lstStyle/>
        <a:p>
          <a:endParaRPr lang="en-GB" sz="1400"/>
        </a:p>
      </dgm:t>
    </dgm:pt>
    <dgm:pt modelId="{EDF6FEE1-4D30-4B91-8A2B-D262649EFA9A}" type="sibTrans" cxnId="{A2ED9904-4981-4519-9462-295B4297CE26}">
      <dgm:prSet/>
      <dgm:spPr/>
      <dgm:t>
        <a:bodyPr/>
        <a:lstStyle/>
        <a:p>
          <a:endParaRPr lang="en-GB" sz="1400"/>
        </a:p>
      </dgm:t>
    </dgm:pt>
    <dgm:pt modelId="{47D3C072-2944-4B2F-B490-C81C1AAA2C57}">
      <dgm:prSet phldrT="[Tekst]" custT="1"/>
      <dgm:spPr/>
      <dgm:t>
        <a:bodyPr/>
        <a:lstStyle/>
        <a:p>
          <a:r>
            <a:rPr lang="en-GB" sz="1400" b="1">
              <a:solidFill>
                <a:schemeClr val="bg1"/>
              </a:solidFill>
            </a:rPr>
            <a:t>BE RESPECTFUL</a:t>
          </a:r>
        </a:p>
      </dgm:t>
    </dgm:pt>
    <dgm:pt modelId="{78EB86CD-7AB0-4B2E-86CC-FB8DF4AE6FE1}" type="parTrans" cxnId="{43CDD910-5272-470B-9F26-FD0D707FAB9C}">
      <dgm:prSet/>
      <dgm:spPr/>
      <dgm:t>
        <a:bodyPr/>
        <a:lstStyle/>
        <a:p>
          <a:endParaRPr lang="en-GB" sz="1400"/>
        </a:p>
      </dgm:t>
    </dgm:pt>
    <dgm:pt modelId="{A83FB122-D785-49CA-BD66-2A89B05E0C37}" type="sibTrans" cxnId="{43CDD910-5272-470B-9F26-FD0D707FAB9C}">
      <dgm:prSet/>
      <dgm:spPr/>
      <dgm:t>
        <a:bodyPr/>
        <a:lstStyle/>
        <a:p>
          <a:endParaRPr lang="en-GB" sz="1400"/>
        </a:p>
      </dgm:t>
    </dgm:pt>
    <dgm:pt modelId="{79BD963B-3A6E-40EA-8466-EC6FF056ABF0}">
      <dgm:prSet phldrT="[Tekst]" custT="1"/>
      <dgm:spPr/>
      <dgm:t>
        <a:bodyPr/>
        <a:lstStyle/>
        <a:p>
          <a:r>
            <a:rPr lang="en-GB" sz="1400" b="1">
              <a:solidFill>
                <a:schemeClr val="bg1"/>
              </a:solidFill>
            </a:rPr>
            <a:t>IMAGINE BETTER</a:t>
          </a:r>
        </a:p>
      </dgm:t>
    </dgm:pt>
    <dgm:pt modelId="{ED98CF0C-82F3-4AD2-8DC4-061B29AAB58A}" type="parTrans" cxnId="{BC60CE32-C5D2-407E-9D46-16B300BA5BA4}">
      <dgm:prSet/>
      <dgm:spPr/>
      <dgm:t>
        <a:bodyPr/>
        <a:lstStyle/>
        <a:p>
          <a:endParaRPr lang="en-GB" sz="1400"/>
        </a:p>
      </dgm:t>
    </dgm:pt>
    <dgm:pt modelId="{C3719CA1-D7E5-4170-981B-CB4BD66D71BF}" type="sibTrans" cxnId="{BC60CE32-C5D2-407E-9D46-16B300BA5BA4}">
      <dgm:prSet/>
      <dgm:spPr/>
      <dgm:t>
        <a:bodyPr/>
        <a:lstStyle/>
        <a:p>
          <a:endParaRPr lang="en-GB" sz="1400"/>
        </a:p>
      </dgm:t>
    </dgm:pt>
    <dgm:pt modelId="{09597778-4218-49BC-9033-3573A270CF5C}" type="pres">
      <dgm:prSet presAssocID="{06C68750-FE78-4DFE-856A-1D992DA18676}" presName="compositeShape" presStyleCnt="0">
        <dgm:presLayoutVars>
          <dgm:chMax val="7"/>
          <dgm:dir/>
          <dgm:resizeHandles val="exact"/>
        </dgm:presLayoutVars>
      </dgm:prSet>
      <dgm:spPr/>
    </dgm:pt>
    <dgm:pt modelId="{737CA32C-09EE-4012-A58D-92BD1F680B7E}" type="pres">
      <dgm:prSet presAssocID="{00C06A01-54AA-4910-8338-A53014152588}" presName="circ1" presStyleLbl="vennNode1" presStyleIdx="0" presStyleCnt="3"/>
      <dgm:spPr/>
    </dgm:pt>
    <dgm:pt modelId="{E5E913DC-B6AF-4ADB-BC3F-FD14CDCE572B}" type="pres">
      <dgm:prSet presAssocID="{00C06A01-54AA-4910-8338-A53014152588}" presName="circ1Tx" presStyleLbl="revTx" presStyleIdx="0" presStyleCnt="0">
        <dgm:presLayoutVars>
          <dgm:chMax val="0"/>
          <dgm:chPref val="0"/>
          <dgm:bulletEnabled val="1"/>
        </dgm:presLayoutVars>
      </dgm:prSet>
      <dgm:spPr/>
    </dgm:pt>
    <dgm:pt modelId="{F531C705-1683-447A-AF61-254B8E336AB4}" type="pres">
      <dgm:prSet presAssocID="{47D3C072-2944-4B2F-B490-C81C1AAA2C57}" presName="circ2" presStyleLbl="vennNode1" presStyleIdx="1" presStyleCnt="3"/>
      <dgm:spPr/>
    </dgm:pt>
    <dgm:pt modelId="{321DB653-C76F-4F4A-AC72-D4B8F8E322D7}" type="pres">
      <dgm:prSet presAssocID="{47D3C072-2944-4B2F-B490-C81C1AAA2C57}" presName="circ2Tx" presStyleLbl="revTx" presStyleIdx="0" presStyleCnt="0">
        <dgm:presLayoutVars>
          <dgm:chMax val="0"/>
          <dgm:chPref val="0"/>
          <dgm:bulletEnabled val="1"/>
        </dgm:presLayoutVars>
      </dgm:prSet>
      <dgm:spPr/>
    </dgm:pt>
    <dgm:pt modelId="{E5C5431C-1BA7-44BC-B426-AD4717D146A7}" type="pres">
      <dgm:prSet presAssocID="{79BD963B-3A6E-40EA-8466-EC6FF056ABF0}" presName="circ3" presStyleLbl="vennNode1" presStyleIdx="2" presStyleCnt="3"/>
      <dgm:spPr/>
    </dgm:pt>
    <dgm:pt modelId="{5E788033-C0A4-44C5-AD40-4B39DC66EE06}" type="pres">
      <dgm:prSet presAssocID="{79BD963B-3A6E-40EA-8466-EC6FF056ABF0}" presName="circ3Tx" presStyleLbl="revTx" presStyleIdx="0" presStyleCnt="0">
        <dgm:presLayoutVars>
          <dgm:chMax val="0"/>
          <dgm:chPref val="0"/>
          <dgm:bulletEnabled val="1"/>
        </dgm:presLayoutVars>
      </dgm:prSet>
      <dgm:spPr/>
    </dgm:pt>
  </dgm:ptLst>
  <dgm:cxnLst>
    <dgm:cxn modelId="{9BEB0303-005C-4422-B580-58C5A71ED0BE}" type="presOf" srcId="{47D3C072-2944-4B2F-B490-C81C1AAA2C57}" destId="{321DB653-C76F-4F4A-AC72-D4B8F8E322D7}" srcOrd="1" destOrd="0" presId="urn:microsoft.com/office/officeart/2005/8/layout/venn1"/>
    <dgm:cxn modelId="{A2ED9904-4981-4519-9462-295B4297CE26}" srcId="{06C68750-FE78-4DFE-856A-1D992DA18676}" destId="{00C06A01-54AA-4910-8338-A53014152588}" srcOrd="0" destOrd="0" parTransId="{772E0E1A-055F-4CB1-937E-53425FC8F766}" sibTransId="{EDF6FEE1-4D30-4B91-8A2B-D262649EFA9A}"/>
    <dgm:cxn modelId="{43CDD910-5272-470B-9F26-FD0D707FAB9C}" srcId="{06C68750-FE78-4DFE-856A-1D992DA18676}" destId="{47D3C072-2944-4B2F-B490-C81C1AAA2C57}" srcOrd="1" destOrd="0" parTransId="{78EB86CD-7AB0-4B2E-86CC-FB8DF4AE6FE1}" sibTransId="{A83FB122-D785-49CA-BD66-2A89B05E0C37}"/>
    <dgm:cxn modelId="{66BDC52C-A240-494F-A44C-F5AA0E864F1D}" type="presOf" srcId="{79BD963B-3A6E-40EA-8466-EC6FF056ABF0}" destId="{E5C5431C-1BA7-44BC-B426-AD4717D146A7}" srcOrd="0" destOrd="0" presId="urn:microsoft.com/office/officeart/2005/8/layout/venn1"/>
    <dgm:cxn modelId="{6C7EFE2D-31CA-480C-BB85-319381D9EE5A}" type="presOf" srcId="{47D3C072-2944-4B2F-B490-C81C1AAA2C57}" destId="{F531C705-1683-447A-AF61-254B8E336AB4}" srcOrd="0" destOrd="0" presId="urn:microsoft.com/office/officeart/2005/8/layout/venn1"/>
    <dgm:cxn modelId="{BC60CE32-C5D2-407E-9D46-16B300BA5BA4}" srcId="{06C68750-FE78-4DFE-856A-1D992DA18676}" destId="{79BD963B-3A6E-40EA-8466-EC6FF056ABF0}" srcOrd="2" destOrd="0" parTransId="{ED98CF0C-82F3-4AD2-8DC4-061B29AAB58A}" sibTransId="{C3719CA1-D7E5-4170-981B-CB4BD66D71BF}"/>
    <dgm:cxn modelId="{32BB0A61-12DB-463E-8C57-B06DA92E6CDF}" type="presOf" srcId="{06C68750-FE78-4DFE-856A-1D992DA18676}" destId="{09597778-4218-49BC-9033-3573A270CF5C}" srcOrd="0" destOrd="0" presId="urn:microsoft.com/office/officeart/2005/8/layout/venn1"/>
    <dgm:cxn modelId="{64945350-70B9-461D-8847-1CD866AEFBB3}" type="presOf" srcId="{79BD963B-3A6E-40EA-8466-EC6FF056ABF0}" destId="{5E788033-C0A4-44C5-AD40-4B39DC66EE06}" srcOrd="1" destOrd="0" presId="urn:microsoft.com/office/officeart/2005/8/layout/venn1"/>
    <dgm:cxn modelId="{02A78151-750F-4415-8942-884910A8A527}" type="presOf" srcId="{00C06A01-54AA-4910-8338-A53014152588}" destId="{737CA32C-09EE-4012-A58D-92BD1F680B7E}" srcOrd="0" destOrd="0" presId="urn:microsoft.com/office/officeart/2005/8/layout/venn1"/>
    <dgm:cxn modelId="{958565A3-8649-4581-AC35-2E2B2FECAE3F}" type="presOf" srcId="{00C06A01-54AA-4910-8338-A53014152588}" destId="{E5E913DC-B6AF-4ADB-BC3F-FD14CDCE572B}" srcOrd="1" destOrd="0" presId="urn:microsoft.com/office/officeart/2005/8/layout/venn1"/>
    <dgm:cxn modelId="{BEE347AA-5147-4E87-9889-64A5AFE87526}" type="presParOf" srcId="{09597778-4218-49BC-9033-3573A270CF5C}" destId="{737CA32C-09EE-4012-A58D-92BD1F680B7E}" srcOrd="0" destOrd="0" presId="urn:microsoft.com/office/officeart/2005/8/layout/venn1"/>
    <dgm:cxn modelId="{455BCB57-D962-499A-8C77-68E7A27C3683}" type="presParOf" srcId="{09597778-4218-49BC-9033-3573A270CF5C}" destId="{E5E913DC-B6AF-4ADB-BC3F-FD14CDCE572B}" srcOrd="1" destOrd="0" presId="urn:microsoft.com/office/officeart/2005/8/layout/venn1"/>
    <dgm:cxn modelId="{8B257BAB-E96E-4BF1-84D4-C6501CFFE635}" type="presParOf" srcId="{09597778-4218-49BC-9033-3573A270CF5C}" destId="{F531C705-1683-447A-AF61-254B8E336AB4}" srcOrd="2" destOrd="0" presId="urn:microsoft.com/office/officeart/2005/8/layout/venn1"/>
    <dgm:cxn modelId="{7381D61F-E9DF-4890-9B52-D5C261C5A62D}" type="presParOf" srcId="{09597778-4218-49BC-9033-3573A270CF5C}" destId="{321DB653-C76F-4F4A-AC72-D4B8F8E322D7}" srcOrd="3" destOrd="0" presId="urn:microsoft.com/office/officeart/2005/8/layout/venn1"/>
    <dgm:cxn modelId="{2953E3B7-3822-487E-94E4-00E100FE6947}" type="presParOf" srcId="{09597778-4218-49BC-9033-3573A270CF5C}" destId="{E5C5431C-1BA7-44BC-B426-AD4717D146A7}" srcOrd="4" destOrd="0" presId="urn:microsoft.com/office/officeart/2005/8/layout/venn1"/>
    <dgm:cxn modelId="{5C67AE45-ECFD-4F97-A7F5-4D1EE3BF3ACF}" type="presParOf" srcId="{09597778-4218-49BC-9033-3573A270CF5C}" destId="{5E788033-C0A4-44C5-AD40-4B39DC66EE0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CA570-02D4-4BD6-BCD8-F2035B903043}">
      <dsp:nvSpPr>
        <dsp:cNvPr id="0" name=""/>
        <dsp:cNvSpPr/>
      </dsp:nvSpPr>
      <dsp:spPr>
        <a:xfrm>
          <a:off x="2" y="0"/>
          <a:ext cx="11796270"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B85E9-1214-47E9-B313-A905E5D27DCE}">
      <dsp:nvSpPr>
        <dsp:cNvPr id="0" name=""/>
        <dsp:cNvSpPr/>
      </dsp:nvSpPr>
      <dsp:spPr>
        <a:xfrm>
          <a:off x="4780" y="1094509"/>
          <a:ext cx="1133296" cy="554181"/>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Questionnaire</a:t>
          </a:r>
        </a:p>
      </dsp:txBody>
      <dsp:txXfrm>
        <a:off x="31833" y="1121562"/>
        <a:ext cx="1079190" cy="500075"/>
      </dsp:txXfrm>
    </dsp:sp>
    <dsp:sp modelId="{678C9DE9-953D-4235-866B-2C41103C0D23}">
      <dsp:nvSpPr>
        <dsp:cNvPr id="0" name=""/>
        <dsp:cNvSpPr/>
      </dsp:nvSpPr>
      <dsp:spPr>
        <a:xfrm>
          <a:off x="1372321" y="1058617"/>
          <a:ext cx="1097432" cy="625965"/>
        </a:xfrm>
        <a:prstGeom prst="roundRect">
          <a:avLst/>
        </a:prstGeom>
        <a:solidFill>
          <a:schemeClr val="accent1">
            <a:shade val="80000"/>
            <a:hueOff val="39627"/>
            <a:satOff val="-3951"/>
            <a:lumOff val="5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Profiles</a:t>
          </a:r>
        </a:p>
      </dsp:txBody>
      <dsp:txXfrm>
        <a:off x="1402878" y="1089174"/>
        <a:ext cx="1036318" cy="564851"/>
      </dsp:txXfrm>
    </dsp:sp>
    <dsp:sp modelId="{C442B4BF-FB35-4127-8B75-6F1226B8210A}">
      <dsp:nvSpPr>
        <dsp:cNvPr id="0" name=""/>
        <dsp:cNvSpPr/>
      </dsp:nvSpPr>
      <dsp:spPr>
        <a:xfrm>
          <a:off x="2703998" y="1058617"/>
          <a:ext cx="1097432" cy="625965"/>
        </a:xfrm>
        <a:prstGeom prst="roundRect">
          <a:avLst/>
        </a:prstGeom>
        <a:solidFill>
          <a:schemeClr val="accent1">
            <a:shade val="80000"/>
            <a:hueOff val="79253"/>
            <a:satOff val="-7901"/>
            <a:lumOff val="104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Workshop 1</a:t>
          </a:r>
        </a:p>
      </dsp:txBody>
      <dsp:txXfrm>
        <a:off x="2734555" y="1089174"/>
        <a:ext cx="1036318" cy="564851"/>
      </dsp:txXfrm>
    </dsp:sp>
    <dsp:sp modelId="{5EFAAF44-87B1-4476-9FB5-74DE4D5BBF50}">
      <dsp:nvSpPr>
        <dsp:cNvPr id="0" name=""/>
        <dsp:cNvSpPr/>
      </dsp:nvSpPr>
      <dsp:spPr>
        <a:xfrm>
          <a:off x="4035676" y="1058617"/>
          <a:ext cx="1097432" cy="625965"/>
        </a:xfrm>
        <a:prstGeom prst="roundRect">
          <a:avLst/>
        </a:prstGeom>
        <a:solidFill>
          <a:schemeClr val="accent1">
            <a:shade val="80000"/>
            <a:hueOff val="118880"/>
            <a:satOff val="-11852"/>
            <a:lumOff val="156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Workshop 2</a:t>
          </a:r>
        </a:p>
      </dsp:txBody>
      <dsp:txXfrm>
        <a:off x="4066233" y="1089174"/>
        <a:ext cx="1036318" cy="564851"/>
      </dsp:txXfrm>
    </dsp:sp>
    <dsp:sp modelId="{44684827-C358-41D0-AB50-17C84C715313}">
      <dsp:nvSpPr>
        <dsp:cNvPr id="0" name=""/>
        <dsp:cNvSpPr/>
      </dsp:nvSpPr>
      <dsp:spPr>
        <a:xfrm>
          <a:off x="5367353" y="1058617"/>
          <a:ext cx="1097432" cy="625965"/>
        </a:xfrm>
        <a:prstGeom prst="roundRect">
          <a:avLst/>
        </a:prstGeom>
        <a:solidFill>
          <a:schemeClr val="accent1">
            <a:shade val="80000"/>
            <a:hueOff val="158507"/>
            <a:satOff val="-15802"/>
            <a:lumOff val="208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Module 1</a:t>
          </a:r>
        </a:p>
        <a:p>
          <a:pPr marL="0" lvl="0" indent="0" algn="ctr" defTabSz="444500">
            <a:lnSpc>
              <a:spcPct val="90000"/>
            </a:lnSpc>
            <a:spcBef>
              <a:spcPct val="0"/>
            </a:spcBef>
            <a:spcAft>
              <a:spcPct val="35000"/>
            </a:spcAft>
            <a:buNone/>
          </a:pPr>
          <a:r>
            <a:rPr lang="da-DK" sz="1000" kern="1200"/>
            <a:t>Authentic leaders</a:t>
          </a:r>
        </a:p>
      </dsp:txBody>
      <dsp:txXfrm>
        <a:off x="5397910" y="1089174"/>
        <a:ext cx="1036318" cy="564851"/>
      </dsp:txXfrm>
    </dsp:sp>
    <dsp:sp modelId="{80C3505D-12F6-41C7-9E83-8A3DDCC9A0C1}">
      <dsp:nvSpPr>
        <dsp:cNvPr id="0" name=""/>
        <dsp:cNvSpPr/>
      </dsp:nvSpPr>
      <dsp:spPr>
        <a:xfrm>
          <a:off x="6699030" y="1058617"/>
          <a:ext cx="1097432" cy="625965"/>
        </a:xfrm>
        <a:prstGeom prst="roundRect">
          <a:avLst/>
        </a:prstGeom>
        <a:solidFill>
          <a:schemeClr val="accent1">
            <a:shade val="80000"/>
            <a:hueOff val="198133"/>
            <a:satOff val="-19753"/>
            <a:lumOff val="26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Module 2</a:t>
          </a:r>
        </a:p>
        <a:p>
          <a:pPr marL="0" lvl="0" indent="0" algn="ctr" defTabSz="444500">
            <a:lnSpc>
              <a:spcPct val="90000"/>
            </a:lnSpc>
            <a:spcBef>
              <a:spcPct val="0"/>
            </a:spcBef>
            <a:spcAft>
              <a:spcPct val="35000"/>
            </a:spcAft>
            <a:buNone/>
          </a:pPr>
          <a:r>
            <a:rPr lang="da-DK" sz="1000" kern="1200"/>
            <a:t> Trusting leaders</a:t>
          </a:r>
        </a:p>
      </dsp:txBody>
      <dsp:txXfrm>
        <a:off x="6729587" y="1089174"/>
        <a:ext cx="1036318" cy="564851"/>
      </dsp:txXfrm>
    </dsp:sp>
    <dsp:sp modelId="{1484FF66-FA15-4EB3-9571-542E02DC1BE6}">
      <dsp:nvSpPr>
        <dsp:cNvPr id="0" name=""/>
        <dsp:cNvSpPr/>
      </dsp:nvSpPr>
      <dsp:spPr>
        <a:xfrm>
          <a:off x="8030707" y="1058617"/>
          <a:ext cx="1097432" cy="625965"/>
        </a:xfrm>
        <a:prstGeom prst="roundRect">
          <a:avLst/>
        </a:prstGeom>
        <a:solidFill>
          <a:schemeClr val="accent1">
            <a:shade val="80000"/>
            <a:hueOff val="237760"/>
            <a:satOff val="-23704"/>
            <a:lumOff val="31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Module 3</a:t>
          </a:r>
        </a:p>
        <a:p>
          <a:pPr marL="0" lvl="0" indent="0" algn="ctr" defTabSz="444500">
            <a:lnSpc>
              <a:spcPct val="90000"/>
            </a:lnSpc>
            <a:spcBef>
              <a:spcPct val="0"/>
            </a:spcBef>
            <a:spcAft>
              <a:spcPct val="35000"/>
            </a:spcAft>
            <a:buNone/>
          </a:pPr>
          <a:r>
            <a:rPr lang="da-DK" sz="1000" kern="1200"/>
            <a:t>Engaging leaders</a:t>
          </a:r>
        </a:p>
      </dsp:txBody>
      <dsp:txXfrm>
        <a:off x="8061264" y="1089174"/>
        <a:ext cx="1036318" cy="564851"/>
      </dsp:txXfrm>
    </dsp:sp>
    <dsp:sp modelId="{B0762626-BF3C-4BB9-A1A9-66AC305BAC88}">
      <dsp:nvSpPr>
        <dsp:cNvPr id="0" name=""/>
        <dsp:cNvSpPr/>
      </dsp:nvSpPr>
      <dsp:spPr>
        <a:xfrm>
          <a:off x="9362385" y="1058617"/>
          <a:ext cx="1097432" cy="625965"/>
        </a:xfrm>
        <a:prstGeom prst="roundRect">
          <a:avLst/>
        </a:prstGeom>
        <a:solidFill>
          <a:schemeClr val="accent1">
            <a:shade val="80000"/>
            <a:hueOff val="277387"/>
            <a:satOff val="-27654"/>
            <a:lumOff val="36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Module 4</a:t>
          </a:r>
        </a:p>
        <a:p>
          <a:pPr marL="0" lvl="0" indent="0" algn="ctr" defTabSz="444500">
            <a:lnSpc>
              <a:spcPct val="90000"/>
            </a:lnSpc>
            <a:spcBef>
              <a:spcPct val="0"/>
            </a:spcBef>
            <a:spcAft>
              <a:spcPct val="35000"/>
            </a:spcAft>
            <a:buNone/>
          </a:pPr>
          <a:r>
            <a:rPr lang="da-DK" sz="1000" kern="1200"/>
            <a:t>Situational leaders</a:t>
          </a:r>
        </a:p>
      </dsp:txBody>
      <dsp:txXfrm>
        <a:off x="9392942" y="1089174"/>
        <a:ext cx="1036318" cy="564851"/>
      </dsp:txXfrm>
    </dsp:sp>
    <dsp:sp modelId="{4594DC11-CB9C-46D2-AE1C-B7EA8390AC7F}">
      <dsp:nvSpPr>
        <dsp:cNvPr id="0" name=""/>
        <dsp:cNvSpPr/>
      </dsp:nvSpPr>
      <dsp:spPr>
        <a:xfrm>
          <a:off x="10694062" y="1058617"/>
          <a:ext cx="1097432" cy="625965"/>
        </a:xfrm>
        <a:prstGeom prst="roundRect">
          <a:avLst/>
        </a:prstGeom>
        <a:solidFill>
          <a:schemeClr val="accent1">
            <a:shade val="80000"/>
            <a:hueOff val="317013"/>
            <a:satOff val="-31605"/>
            <a:lumOff val="417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Module 5</a:t>
          </a:r>
        </a:p>
        <a:p>
          <a:pPr marL="0" lvl="0" indent="0" algn="ctr" defTabSz="444500">
            <a:lnSpc>
              <a:spcPct val="90000"/>
            </a:lnSpc>
            <a:spcBef>
              <a:spcPct val="0"/>
            </a:spcBef>
            <a:spcAft>
              <a:spcPct val="35000"/>
            </a:spcAft>
            <a:buNone/>
          </a:pPr>
          <a:r>
            <a:rPr lang="da-DK" sz="1000" kern="1200"/>
            <a:t>Impactful leaders</a:t>
          </a:r>
        </a:p>
      </dsp:txBody>
      <dsp:txXfrm>
        <a:off x="10724619" y="1089174"/>
        <a:ext cx="1036318" cy="564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CA32C-09EE-4012-A58D-92BD1F680B7E}">
      <dsp:nvSpPr>
        <dsp:cNvPr id="0" name=""/>
        <dsp:cNvSpPr/>
      </dsp:nvSpPr>
      <dsp:spPr>
        <a:xfrm>
          <a:off x="708139" y="40624"/>
          <a:ext cx="1949985" cy="19499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STAND ACCOUNTABLE</a:t>
          </a:r>
        </a:p>
      </dsp:txBody>
      <dsp:txXfrm>
        <a:off x="968137" y="381872"/>
        <a:ext cx="1429989" cy="877493"/>
      </dsp:txXfrm>
    </dsp:sp>
    <dsp:sp modelId="{F531C705-1683-447A-AF61-254B8E336AB4}">
      <dsp:nvSpPr>
        <dsp:cNvPr id="0" name=""/>
        <dsp:cNvSpPr/>
      </dsp:nvSpPr>
      <dsp:spPr>
        <a:xfrm>
          <a:off x="1411759" y="1259365"/>
          <a:ext cx="1949985" cy="19499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BE RESPECTFUL</a:t>
          </a:r>
        </a:p>
      </dsp:txBody>
      <dsp:txXfrm>
        <a:off x="2008130" y="1763111"/>
        <a:ext cx="1169991" cy="1072492"/>
      </dsp:txXfrm>
    </dsp:sp>
    <dsp:sp modelId="{E5C5431C-1BA7-44BC-B426-AD4717D146A7}">
      <dsp:nvSpPr>
        <dsp:cNvPr id="0" name=""/>
        <dsp:cNvSpPr/>
      </dsp:nvSpPr>
      <dsp:spPr>
        <a:xfrm>
          <a:off x="4519" y="1259365"/>
          <a:ext cx="1949985" cy="19499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IMAGINE BETTER</a:t>
          </a:r>
        </a:p>
      </dsp:txBody>
      <dsp:txXfrm>
        <a:off x="188143" y="1763111"/>
        <a:ext cx="1169991" cy="1072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7FAB9-D388-467B-BC4A-64570A3C61A6}" type="datetimeFigureOut">
              <a:rPr lang="en-GB" smtClean="0"/>
              <a:t>13/09/2021</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A344B-329B-4009-98A6-BF48298632CE}" type="slidenum">
              <a:rPr lang="en-GB" smtClean="0"/>
              <a:t>‹#›</a:t>
            </a:fld>
            <a:endParaRPr lang="en-GB"/>
          </a:p>
        </p:txBody>
      </p:sp>
    </p:spTree>
    <p:extLst>
      <p:ext uri="{BB962C8B-B14F-4D97-AF65-F5344CB8AC3E}">
        <p14:creationId xmlns:p14="http://schemas.microsoft.com/office/powerpoint/2010/main" val="17049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87763" y="1116013"/>
            <a:ext cx="2476500" cy="1393825"/>
          </a:xfrm>
        </p:spPr>
      </p:sp>
      <p:sp>
        <p:nvSpPr>
          <p:cNvPr id="3" name="Pladsholder til noter 2"/>
          <p:cNvSpPr>
            <a:spLocks noGrp="1"/>
          </p:cNvSpPr>
          <p:nvPr>
            <p:ph type="body" idx="1"/>
          </p:nvPr>
        </p:nvSpPr>
        <p:spPr/>
        <p:txBody>
          <a:bodyPr/>
          <a:lstStyle/>
          <a:p>
            <a:endParaRPr lang="en-US"/>
          </a:p>
          <a:p>
            <a:endParaRPr lang="da-DK"/>
          </a:p>
        </p:txBody>
      </p:sp>
      <p:sp>
        <p:nvSpPr>
          <p:cNvPr id="4" name="Pladsholder til dato 3"/>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A847D6-DE9A-4599-8256-5DD43DAD0044}" type="datetime6">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21</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dsholder til sidefod 4"/>
          <p:cNvSpPr>
            <a:spLocks noGrp="1"/>
          </p:cNvSpPr>
          <p:nvPr>
            <p:ph type="ftr"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Topic of the presentation - Firstname Lastname</a:t>
            </a:r>
          </a:p>
        </p:txBody>
      </p:sp>
      <p:sp>
        <p:nvSpPr>
          <p:cNvPr id="6" name="Pladsholder til slide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Page </a:t>
            </a:r>
            <a:fld id="{DFD2C581-A125-4ABB-A59A-2FD0B1CDC701}"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94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87763" y="1116013"/>
            <a:ext cx="2476500" cy="1393825"/>
          </a:xfrm>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344B-329B-4009-98A6-BF48298632CE}"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91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344B-329B-4009-98A6-BF48298632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21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3AA344B-329B-4009-98A6-BF48298632CE}" type="slidenum">
              <a:rPr lang="en-GB" smtClean="0"/>
              <a:t>6</a:t>
            </a:fld>
            <a:endParaRPr lang="en-GB"/>
          </a:p>
        </p:txBody>
      </p:sp>
    </p:spTree>
    <p:extLst>
      <p:ext uri="{BB962C8B-B14F-4D97-AF65-F5344CB8AC3E}">
        <p14:creationId xmlns:p14="http://schemas.microsoft.com/office/powerpoint/2010/main" val="59161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3AA344B-329B-4009-98A6-BF48298632CE}" type="slidenum">
              <a:rPr lang="en-GB" smtClean="0"/>
              <a:t>7</a:t>
            </a:fld>
            <a:endParaRPr lang="en-GB"/>
          </a:p>
        </p:txBody>
      </p:sp>
    </p:spTree>
    <p:extLst>
      <p:ext uri="{BB962C8B-B14F-4D97-AF65-F5344CB8AC3E}">
        <p14:creationId xmlns:p14="http://schemas.microsoft.com/office/powerpoint/2010/main" val="385093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3AA344B-329B-4009-98A6-BF48298632CE}" type="slidenum">
              <a:rPr lang="en-GB" smtClean="0"/>
              <a:t>8</a:t>
            </a:fld>
            <a:endParaRPr lang="en-GB"/>
          </a:p>
        </p:txBody>
      </p:sp>
    </p:spTree>
    <p:extLst>
      <p:ext uri="{BB962C8B-B14F-4D97-AF65-F5344CB8AC3E}">
        <p14:creationId xmlns:p14="http://schemas.microsoft.com/office/powerpoint/2010/main" val="244569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3AA344B-329B-4009-98A6-BF48298632CE}" type="slidenum">
              <a:rPr lang="en-GB" smtClean="0"/>
              <a:t>9</a:t>
            </a:fld>
            <a:endParaRPr lang="en-GB"/>
          </a:p>
        </p:txBody>
      </p:sp>
    </p:spTree>
    <p:extLst>
      <p:ext uri="{BB962C8B-B14F-4D97-AF65-F5344CB8AC3E}">
        <p14:creationId xmlns:p14="http://schemas.microsoft.com/office/powerpoint/2010/main" val="214212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33AA344B-329B-4009-98A6-BF48298632CE}" type="slidenum">
              <a:rPr lang="en-GB" smtClean="0"/>
              <a:t>10</a:t>
            </a:fld>
            <a:endParaRPr lang="en-GB"/>
          </a:p>
        </p:txBody>
      </p:sp>
    </p:spTree>
    <p:extLst>
      <p:ext uri="{BB962C8B-B14F-4D97-AF65-F5344CB8AC3E}">
        <p14:creationId xmlns:p14="http://schemas.microsoft.com/office/powerpoint/2010/main" val="270529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3E337E6-646E-4DCC-A655-04168005FC88}"/>
              </a:ext>
            </a:extLst>
          </p:cNvPr>
          <p:cNvPicPr>
            <a:picLocks noChangeAspect="1"/>
          </p:cNvPicPr>
          <p:nvPr userDrawn="1"/>
        </p:nvPicPr>
        <p:blipFill>
          <a:blip r:embed="rId2"/>
          <a:stretch>
            <a:fillRect/>
          </a:stretch>
        </p:blipFill>
        <p:spPr>
          <a:xfrm>
            <a:off x="0" y="814"/>
            <a:ext cx="12192000" cy="6856371"/>
          </a:xfrm>
          <a:prstGeom prst="rect">
            <a:avLst/>
          </a:prstGeom>
        </p:spPr>
      </p:pic>
      <p:pic>
        <p:nvPicPr>
          <p:cNvPr id="10" name="Grafik 9">
            <a:extLst>
              <a:ext uri="{FF2B5EF4-FFF2-40B4-BE49-F238E27FC236}">
                <a16:creationId xmlns:a16="http://schemas.microsoft.com/office/drawing/2014/main" id="{7324A780-5474-4FF6-A79E-748DA588FE3F}"/>
              </a:ext>
            </a:extLst>
          </p:cNvPr>
          <p:cNvPicPr>
            <a:picLocks noChangeAspect="1"/>
          </p:cNvPicPr>
          <p:nvPr userDrawn="1"/>
        </p:nvPicPr>
        <p:blipFill>
          <a:blip r:embed="rId3"/>
          <a:stretch>
            <a:fillRect/>
          </a:stretch>
        </p:blipFill>
        <p:spPr>
          <a:xfrm>
            <a:off x="442914" y="506218"/>
            <a:ext cx="1392400" cy="618526"/>
          </a:xfrm>
          <a:prstGeom prst="rect">
            <a:avLst/>
          </a:prstGeom>
        </p:spPr>
      </p:pic>
      <p:sp>
        <p:nvSpPr>
          <p:cNvPr id="6" name="Titel 1">
            <a:extLst>
              <a:ext uri="{FF2B5EF4-FFF2-40B4-BE49-F238E27FC236}">
                <a16:creationId xmlns:a16="http://schemas.microsoft.com/office/drawing/2014/main" id="{6AC0F2C7-135D-4888-9C37-FA2861D3B33C}"/>
              </a:ext>
            </a:extLst>
          </p:cNvPr>
          <p:cNvSpPr>
            <a:spLocks noGrp="1"/>
          </p:cNvSpPr>
          <p:nvPr>
            <p:ph type="ctrTitle" hasCustomPrompt="1"/>
          </p:nvPr>
        </p:nvSpPr>
        <p:spPr bwMode="black">
          <a:xfrm>
            <a:off x="443372" y="1340768"/>
            <a:ext cx="5220000" cy="1944000"/>
          </a:xfrm>
          <a:noFill/>
          <a:ln>
            <a:noFill/>
          </a:ln>
        </p:spPr>
        <p:txBody>
          <a:bodyPr lIns="0" tIns="180000" rIns="0" bIns="180000" anchor="b"/>
          <a:lstStyle>
            <a:lvl1pPr algn="l">
              <a:defRPr sz="2800">
                <a:solidFill>
                  <a:schemeClr val="bg1"/>
                </a:solidFill>
              </a:defRPr>
            </a:lvl1pPr>
          </a:lstStyle>
          <a:p>
            <a:r>
              <a:rPr lang="en-US"/>
              <a:t>Click to edit Presentation title and Audience</a:t>
            </a:r>
          </a:p>
        </p:txBody>
      </p:sp>
      <p:sp>
        <p:nvSpPr>
          <p:cNvPr id="7" name="Untertitel 2">
            <a:extLst>
              <a:ext uri="{FF2B5EF4-FFF2-40B4-BE49-F238E27FC236}">
                <a16:creationId xmlns:a16="http://schemas.microsoft.com/office/drawing/2014/main" id="{664BE1CF-E225-4D76-AA69-8EE04C94BC41}"/>
              </a:ext>
            </a:extLst>
          </p:cNvPr>
          <p:cNvSpPr>
            <a:spLocks noGrp="1"/>
          </p:cNvSpPr>
          <p:nvPr>
            <p:ph type="subTitle" idx="1" hasCustomPrompt="1"/>
          </p:nvPr>
        </p:nvSpPr>
        <p:spPr bwMode="black">
          <a:xfrm>
            <a:off x="443372" y="3465004"/>
            <a:ext cx="5220000" cy="1296000"/>
          </a:xfrm>
          <a:noFill/>
          <a:ln>
            <a:noFill/>
          </a:ln>
        </p:spPr>
        <p:txBody>
          <a:bodyPr lIns="0" tIns="180000" rIns="0" bIns="180000"/>
          <a:lstStyle>
            <a:lvl1pPr marL="0" indent="0" algn="l">
              <a:spcAft>
                <a:spcPts val="0"/>
              </a:spcAft>
              <a:buNone/>
              <a:tabLst/>
              <a:defRPr sz="2000" b="0">
                <a:solidFill>
                  <a:schemeClr val="bg1"/>
                </a:solidFill>
              </a:defRPr>
            </a:lvl1pPr>
            <a:lvl2pPr marL="0" indent="0" algn="l">
              <a:spcAft>
                <a:spcPts val="0"/>
              </a:spcAft>
              <a:buNone/>
              <a:tabLst/>
              <a:defRPr sz="2000">
                <a:solidFill>
                  <a:schemeClr val="bg1"/>
                </a:solidFill>
              </a:defRPr>
            </a:lvl2pPr>
            <a:lvl3pPr marL="0" indent="0" algn="l">
              <a:spcAft>
                <a:spcPts val="0"/>
              </a:spcAft>
              <a:buNone/>
              <a:tabLst/>
              <a:defRPr sz="2000">
                <a:solidFill>
                  <a:schemeClr val="bg1"/>
                </a:solidFill>
              </a:defRPr>
            </a:lvl3pPr>
            <a:lvl4pPr marL="0" indent="0" algn="l">
              <a:spcAft>
                <a:spcPts val="0"/>
              </a:spcAft>
              <a:buNone/>
              <a:tabLst/>
              <a:defRPr sz="2000">
                <a:solidFill>
                  <a:schemeClr val="bg1"/>
                </a:solidFill>
              </a:defRPr>
            </a:lvl4pPr>
            <a:lvl5pPr marL="0" indent="0" algn="l">
              <a:spcAft>
                <a:spcPts val="0"/>
              </a:spcAft>
              <a:buNone/>
              <a:tabLst/>
              <a:defRPr sz="2000">
                <a:solidFill>
                  <a:schemeClr val="bg1"/>
                </a:solidFill>
              </a:defRPr>
            </a:lvl5pPr>
            <a:lvl6pPr marL="0" indent="0" algn="l">
              <a:spcAft>
                <a:spcPts val="0"/>
              </a:spcAft>
              <a:buNone/>
              <a:tabLst/>
              <a:defRPr sz="2000">
                <a:solidFill>
                  <a:schemeClr val="bg1"/>
                </a:solidFill>
              </a:defRPr>
            </a:lvl6pPr>
            <a:lvl7pPr marL="0" indent="0" algn="l">
              <a:spcAft>
                <a:spcPts val="0"/>
              </a:spcAft>
              <a:buNone/>
              <a:tabLst/>
              <a:defRPr sz="2000">
                <a:solidFill>
                  <a:schemeClr val="bg1"/>
                </a:solidFill>
              </a:defRPr>
            </a:lvl7pPr>
            <a:lvl8pPr marL="0" indent="0" algn="l">
              <a:spcAft>
                <a:spcPts val="0"/>
              </a:spcAft>
              <a:buNone/>
              <a:tabLst/>
              <a:defRPr sz="2000">
                <a:solidFill>
                  <a:schemeClr val="bg1"/>
                </a:solidFill>
              </a:defRPr>
            </a:lvl8pPr>
            <a:lvl9pPr marL="0" indent="0" algn="l">
              <a:spcAft>
                <a:spcPts val="0"/>
              </a:spcAft>
              <a:buNone/>
              <a:tabLst/>
              <a:defRPr sz="2000">
                <a:solidFill>
                  <a:schemeClr val="bg1"/>
                </a:solidFill>
              </a:defRPr>
            </a:lvl9pPr>
          </a:lstStyle>
          <a:p>
            <a:pPr lvl="0"/>
            <a:r>
              <a:rPr lang="en-US"/>
              <a:t>Click to edit Date and Location</a:t>
            </a:r>
          </a:p>
        </p:txBody>
      </p:sp>
    </p:spTree>
    <p:extLst>
      <p:ext uri="{BB962C8B-B14F-4D97-AF65-F5344CB8AC3E}">
        <p14:creationId xmlns:p14="http://schemas.microsoft.com/office/powerpoint/2010/main" val="298636219"/>
      </p:ext>
    </p:extLst>
  </p:cSld>
  <p:clrMapOvr>
    <a:masterClrMapping/>
  </p:clrMapOvr>
  <p:extLst>
    <p:ext uri="{DCECCB84-F9BA-43D5-87BE-67443E8EF086}">
      <p15:sldGuideLst xmlns:p15="http://schemas.microsoft.com/office/powerpoint/2012/main">
        <p15:guide id="1" pos="302">
          <p15:clr>
            <a:srgbClr val="FBAE40"/>
          </p15:clr>
        </p15:guide>
        <p15:guide id="2" orient="horz" pos="278">
          <p15:clr>
            <a:srgbClr val="FBAE40"/>
          </p15:clr>
        </p15:guide>
        <p15:guide id="3" pos="74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arrow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40180-BA5C-4501-82C5-FD712E5DA720}"/>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4" name="Foliennummernplatzhalter 3">
            <a:extLst>
              <a:ext uri="{FF2B5EF4-FFF2-40B4-BE49-F238E27FC236}">
                <a16:creationId xmlns:a16="http://schemas.microsoft.com/office/drawing/2014/main" id="{F9D0B783-66E0-401E-8A02-3D0630C91FA7}"/>
              </a:ext>
            </a:extLst>
          </p:cNvPr>
          <p:cNvSpPr>
            <a:spLocks noGrp="1"/>
          </p:cNvSpPr>
          <p:nvPr>
            <p:ph type="sldNum" sz="quarter" idx="15"/>
          </p:nvPr>
        </p:nvSpPr>
        <p:spPr/>
        <p:txBody>
          <a:bodyPr/>
          <a:lstStyle/>
          <a:p>
            <a:fld id="{5E06FA41-0383-4EB9-82E9-CF4D371372CA}" type="slidenum">
              <a:rPr lang="en-US" smtClean="0"/>
              <a:pPr/>
              <a:t>‹#›</a:t>
            </a:fld>
            <a:endParaRPr lang="en-US"/>
          </a:p>
        </p:txBody>
      </p:sp>
      <p:sp>
        <p:nvSpPr>
          <p:cNvPr id="9" name="Inhaltsplatzhalter 8">
            <a:extLst>
              <a:ext uri="{FF2B5EF4-FFF2-40B4-BE49-F238E27FC236}">
                <a16:creationId xmlns:a16="http://schemas.microsoft.com/office/drawing/2014/main" id="{E423B79A-4324-491E-BBEF-C6143A4CC776}"/>
              </a:ext>
            </a:extLst>
          </p:cNvPr>
          <p:cNvSpPr>
            <a:spLocks noGrp="1"/>
          </p:cNvSpPr>
          <p:nvPr>
            <p:ph sz="quarter" idx="17" hasCustomPrompt="1"/>
          </p:nvPr>
        </p:nvSpPr>
        <p:spPr>
          <a:xfrm>
            <a:off x="8400206" y="1340767"/>
            <a:ext cx="3528000" cy="4752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7" name="Inhaltsplatzhalter 8">
            <a:extLst>
              <a:ext uri="{FF2B5EF4-FFF2-40B4-BE49-F238E27FC236}">
                <a16:creationId xmlns:a16="http://schemas.microsoft.com/office/drawing/2014/main" id="{166C0C39-F294-42D1-9EE2-92265F261089}"/>
              </a:ext>
            </a:extLst>
          </p:cNvPr>
          <p:cNvSpPr>
            <a:spLocks noGrp="1"/>
          </p:cNvSpPr>
          <p:nvPr>
            <p:ph sz="quarter" idx="18" hasCustomPrompt="1"/>
          </p:nvPr>
        </p:nvSpPr>
        <p:spPr>
          <a:xfrm>
            <a:off x="263265" y="1340767"/>
            <a:ext cx="7488000" cy="47520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Textplatzhalter 9">
            <a:extLst>
              <a:ext uri="{FF2B5EF4-FFF2-40B4-BE49-F238E27FC236}">
                <a16:creationId xmlns:a16="http://schemas.microsoft.com/office/drawing/2014/main" id="{34C71595-A4FD-429B-BDC6-2D27619120EC}"/>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
        <p:nvSpPr>
          <p:cNvPr id="10" name="Gleichschenkliges Dreieck 9">
            <a:extLst>
              <a:ext uri="{FF2B5EF4-FFF2-40B4-BE49-F238E27FC236}">
                <a16:creationId xmlns:a16="http://schemas.microsoft.com/office/drawing/2014/main" id="{4C3CFA69-C3AD-4188-8A9B-BA69F06384A9}"/>
              </a:ext>
            </a:extLst>
          </p:cNvPr>
          <p:cNvSpPr/>
          <p:nvPr userDrawn="1"/>
        </p:nvSpPr>
        <p:spPr bwMode="gray">
          <a:xfrm rot="5400000">
            <a:off x="6762484" y="3482861"/>
            <a:ext cx="2663476" cy="252028"/>
          </a:xfrm>
          <a:prstGeom prst="triangle">
            <a:avLst/>
          </a:prstGeom>
          <a:solidFill>
            <a:srgbClr val="1A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208911"/>
      </p:ext>
    </p:extLst>
  </p:cSld>
  <p:clrMapOvr>
    <a:masterClrMapping/>
  </p:clrMapOvr>
  <p:extLst>
    <p:ext uri="{DCECCB84-F9BA-43D5-87BE-67443E8EF086}">
      <p15:sldGuideLst xmlns:p15="http://schemas.microsoft.com/office/powerpoint/2012/main">
        <p15:guide id="1" pos="4883">
          <p15:clr>
            <a:srgbClr val="FBAE40"/>
          </p15:clr>
        </p15:guide>
        <p15:guide id="2" pos="5292">
          <p15:clr>
            <a:srgbClr val="FBAE40"/>
          </p15:clr>
        </p15:guide>
        <p15:guide id="4" orient="horz" pos="38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arrow le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40180-BA5C-4501-82C5-FD712E5DA720}"/>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15" name="Gleichschenkliges Dreieck 14">
            <a:extLst>
              <a:ext uri="{FF2B5EF4-FFF2-40B4-BE49-F238E27FC236}">
                <a16:creationId xmlns:a16="http://schemas.microsoft.com/office/drawing/2014/main" id="{15359B54-BD5D-4F00-BFD0-BDD99A562504}"/>
              </a:ext>
            </a:extLst>
          </p:cNvPr>
          <p:cNvSpPr/>
          <p:nvPr userDrawn="1"/>
        </p:nvSpPr>
        <p:spPr bwMode="gray">
          <a:xfrm rot="5400000">
            <a:off x="2784458" y="3482861"/>
            <a:ext cx="2663476" cy="252028"/>
          </a:xfrm>
          <a:prstGeom prst="triangle">
            <a:avLst/>
          </a:prstGeom>
          <a:solidFill>
            <a:srgbClr val="1A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F9D0B783-66E0-401E-8A02-3D0630C91FA7}"/>
              </a:ext>
            </a:extLst>
          </p:cNvPr>
          <p:cNvSpPr>
            <a:spLocks noGrp="1"/>
          </p:cNvSpPr>
          <p:nvPr>
            <p:ph type="sldNum" sz="quarter" idx="15"/>
          </p:nvPr>
        </p:nvSpPr>
        <p:spPr/>
        <p:txBody>
          <a:bodyPr/>
          <a:lstStyle/>
          <a:p>
            <a:fld id="{5E06FA41-0383-4EB9-82E9-CF4D371372CA}" type="slidenum">
              <a:rPr lang="en-US" smtClean="0"/>
              <a:pPr/>
              <a:t>‹#›</a:t>
            </a:fld>
            <a:endParaRPr lang="en-US"/>
          </a:p>
        </p:txBody>
      </p:sp>
      <p:sp>
        <p:nvSpPr>
          <p:cNvPr id="9" name="Inhaltsplatzhalter 8">
            <a:extLst>
              <a:ext uri="{FF2B5EF4-FFF2-40B4-BE49-F238E27FC236}">
                <a16:creationId xmlns:a16="http://schemas.microsoft.com/office/drawing/2014/main" id="{E423B79A-4324-491E-BBEF-C6143A4CC776}"/>
              </a:ext>
            </a:extLst>
          </p:cNvPr>
          <p:cNvSpPr>
            <a:spLocks noGrp="1"/>
          </p:cNvSpPr>
          <p:nvPr>
            <p:ph sz="quarter" idx="17" hasCustomPrompt="1"/>
          </p:nvPr>
        </p:nvSpPr>
        <p:spPr>
          <a:xfrm>
            <a:off x="263744" y="1341438"/>
            <a:ext cx="3528000" cy="4535487"/>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7" name="Inhaltsplatzhalter 8">
            <a:extLst>
              <a:ext uri="{FF2B5EF4-FFF2-40B4-BE49-F238E27FC236}">
                <a16:creationId xmlns:a16="http://schemas.microsoft.com/office/drawing/2014/main" id="{166C0C39-F294-42D1-9EE2-92265F261089}"/>
              </a:ext>
            </a:extLst>
          </p:cNvPr>
          <p:cNvSpPr>
            <a:spLocks noGrp="1"/>
          </p:cNvSpPr>
          <p:nvPr>
            <p:ph sz="quarter" idx="18" hasCustomPrompt="1"/>
          </p:nvPr>
        </p:nvSpPr>
        <p:spPr>
          <a:xfrm>
            <a:off x="4440648" y="1340768"/>
            <a:ext cx="7488000" cy="4535487"/>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8" name="Textplatzhalter 9">
            <a:extLst>
              <a:ext uri="{FF2B5EF4-FFF2-40B4-BE49-F238E27FC236}">
                <a16:creationId xmlns:a16="http://schemas.microsoft.com/office/drawing/2014/main" id="{75A2115B-9CB9-4134-A9C3-2124F6EE04B8}"/>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3459581312"/>
      </p:ext>
    </p:extLst>
  </p:cSld>
  <p:clrMapOvr>
    <a:masterClrMapping/>
  </p:clrMapOvr>
  <p:extLst>
    <p:ext uri="{DCECCB84-F9BA-43D5-87BE-67443E8EF086}">
      <p15:sldGuideLst xmlns:p15="http://schemas.microsoft.com/office/powerpoint/2012/main">
        <p15:guide id="1" pos="2389">
          <p15:clr>
            <a:srgbClr val="FBAE40"/>
          </p15:clr>
        </p15:guide>
        <p15:guide id="2" pos="2797">
          <p15:clr>
            <a:srgbClr val="FBAE40"/>
          </p15:clr>
        </p15:guide>
        <p15:guide id="3" orient="horz" pos="3702">
          <p15:clr>
            <a:srgbClr val="FBAE40"/>
          </p15:clr>
        </p15:guide>
        <p15:guide id="4" orient="horz" pos="38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p:bg>
      <p:bgPr>
        <a:solidFill>
          <a:srgbClr val="1A2F3D"/>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9A38578-26AD-4297-9346-3313C1E6FC2F}"/>
              </a:ext>
            </a:extLst>
          </p:cNvPr>
          <p:cNvSpPr/>
          <p:nvPr userDrawn="1"/>
        </p:nvSpPr>
        <p:spPr bwMode="hidden">
          <a:xfrm>
            <a:off x="0" y="1088740"/>
            <a:ext cx="12192000" cy="5769260"/>
          </a:xfrm>
          <a:prstGeom prst="rect">
            <a:avLst/>
          </a:prstGeom>
          <a:solidFill>
            <a:srgbClr val="1A2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l"/>
            <a:endParaRPr lang="en-US" sz="1600"/>
          </a:p>
        </p:txBody>
      </p:sp>
      <p:sp>
        <p:nvSpPr>
          <p:cNvPr id="2" name="Titel 1">
            <a:extLst>
              <a:ext uri="{FF2B5EF4-FFF2-40B4-BE49-F238E27FC236}">
                <a16:creationId xmlns:a16="http://schemas.microsoft.com/office/drawing/2014/main" id="{4F74F182-27FC-4A07-9AB4-A8582315E208}"/>
              </a:ext>
            </a:extLst>
          </p:cNvPr>
          <p:cNvSpPr>
            <a:spLocks noGrp="1"/>
          </p:cNvSpPr>
          <p:nvPr>
            <p:ph type="ctrTitle" hasCustomPrompt="1"/>
          </p:nvPr>
        </p:nvSpPr>
        <p:spPr bwMode="black">
          <a:xfrm>
            <a:off x="264656" y="1341032"/>
            <a:ext cx="11664000" cy="2376000"/>
          </a:xfrm>
        </p:spPr>
        <p:txBody>
          <a:bodyPr anchor="t"/>
          <a:lstStyle>
            <a:lvl1pPr algn="l">
              <a:lnSpc>
                <a:spcPct val="100000"/>
              </a:lnSpc>
              <a:defRPr sz="2800"/>
            </a:lvl1pPr>
          </a:lstStyle>
          <a:p>
            <a:r>
              <a:rPr lang="en-US"/>
              <a:t>Click to edit Master title style</a:t>
            </a:r>
          </a:p>
        </p:txBody>
      </p:sp>
      <p:sp>
        <p:nvSpPr>
          <p:cNvPr id="3" name="Foliennummernplatzhalter 2">
            <a:extLst>
              <a:ext uri="{FF2B5EF4-FFF2-40B4-BE49-F238E27FC236}">
                <a16:creationId xmlns:a16="http://schemas.microsoft.com/office/drawing/2014/main" id="{0AB6E3C4-CF61-4B55-B2E6-7DEF8167C0E4}"/>
              </a:ext>
            </a:extLst>
          </p:cNvPr>
          <p:cNvSpPr>
            <a:spLocks noGrp="1"/>
          </p:cNvSpPr>
          <p:nvPr>
            <p:ph type="sldNum" sz="quarter" idx="10"/>
          </p:nvPr>
        </p:nvSpPr>
        <p:spPr/>
        <p:txBody>
          <a:bodyPr/>
          <a:lstStyle>
            <a:lvl1pPr>
              <a:defRPr>
                <a:solidFill>
                  <a:schemeClr val="bg1"/>
                </a:solidFill>
              </a:defRPr>
            </a:lvl1pPr>
          </a:lstStyle>
          <a:p>
            <a:fld id="{5E06FA41-0383-4EB9-82E9-CF4D371372CA}" type="slidenum">
              <a:rPr lang="en-US" smtClean="0"/>
              <a:pPr/>
              <a:t>‹#›</a:t>
            </a:fld>
            <a:endParaRPr lang="en-US"/>
          </a:p>
        </p:txBody>
      </p:sp>
    </p:spTree>
    <p:extLst>
      <p:ext uri="{BB962C8B-B14F-4D97-AF65-F5344CB8AC3E}">
        <p14:creationId xmlns:p14="http://schemas.microsoft.com/office/powerpoint/2010/main" val="3061333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2BB8D16-7BDD-4047-8668-74C4E8461582}"/>
              </a:ext>
            </a:extLst>
          </p:cNvPr>
          <p:cNvSpPr>
            <a:spLocks noGrp="1"/>
          </p:cNvSpPr>
          <p:nvPr>
            <p:ph type="dt" sz="half" idx="10"/>
          </p:nvPr>
        </p:nvSpPr>
        <p:spPr/>
        <p:txBody>
          <a:bodyPr/>
          <a:lstStyle/>
          <a:p>
            <a:fld id="{749B0AB2-674C-4ABC-A12F-0C07D478F767}" type="datetimeFigureOut">
              <a:rPr lang="en-GB" smtClean="0"/>
              <a:t>13/09/2021</a:t>
            </a:fld>
            <a:endParaRPr lang="en-GB"/>
          </a:p>
        </p:txBody>
      </p:sp>
      <p:sp>
        <p:nvSpPr>
          <p:cNvPr id="3" name="Pladsholder til sidefod 2">
            <a:extLst>
              <a:ext uri="{FF2B5EF4-FFF2-40B4-BE49-F238E27FC236}">
                <a16:creationId xmlns:a16="http://schemas.microsoft.com/office/drawing/2014/main" id="{68FCD6BB-E193-4D70-AC60-37C5E347B354}"/>
              </a:ext>
            </a:extLst>
          </p:cNvPr>
          <p:cNvSpPr>
            <a:spLocks noGrp="1"/>
          </p:cNvSpPr>
          <p:nvPr>
            <p:ph type="ftr" sz="quarter" idx="11"/>
          </p:nvPr>
        </p:nvSpPr>
        <p:spPr/>
        <p:txBody>
          <a:bodyPr/>
          <a:lstStyle/>
          <a:p>
            <a:endParaRPr lang="en-GB"/>
          </a:p>
        </p:txBody>
      </p:sp>
      <p:sp>
        <p:nvSpPr>
          <p:cNvPr id="4" name="Pladsholder til slidenummer 3">
            <a:extLst>
              <a:ext uri="{FF2B5EF4-FFF2-40B4-BE49-F238E27FC236}">
                <a16:creationId xmlns:a16="http://schemas.microsoft.com/office/drawing/2014/main" id="{26EB12E8-0037-46B6-86D0-F13AD026B7BB}"/>
              </a:ext>
            </a:extLst>
          </p:cNvPr>
          <p:cNvSpPr>
            <a:spLocks noGrp="1"/>
          </p:cNvSpPr>
          <p:nvPr>
            <p:ph type="sldNum" sz="quarter" idx="12"/>
          </p:nvPr>
        </p:nvSpPr>
        <p:spPr/>
        <p:txBody>
          <a:bodyPr/>
          <a:lstStyle/>
          <a:p>
            <a:fld id="{BAF09C40-32F2-4E4B-A130-61D0ED19A9C0}" type="slidenum">
              <a:rPr lang="en-GB" smtClean="0"/>
              <a:t>‹#›</a:t>
            </a:fld>
            <a:endParaRPr lang="en-GB"/>
          </a:p>
        </p:txBody>
      </p:sp>
    </p:spTree>
    <p:extLst>
      <p:ext uri="{BB962C8B-B14F-4D97-AF65-F5344CB8AC3E}">
        <p14:creationId xmlns:p14="http://schemas.microsoft.com/office/powerpoint/2010/main" val="414905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4500"/>
            </a:lvl1pPr>
          </a:lstStyle>
          <a:p>
            <a:r>
              <a:rPr lang="da-DK"/>
              <a:t>Klik for at redigere titeltypografien i masteren</a:t>
            </a:r>
            <a:endParaRPr lang="en-US"/>
          </a:p>
        </p:txBody>
      </p:sp>
      <p:sp>
        <p:nvSpPr>
          <p:cNvPr id="3" name="Subtitle 2"/>
          <p:cNvSpPr>
            <a:spLocks noGrp="1"/>
          </p:cNvSpPr>
          <p:nvPr>
            <p:ph type="subTitle" idx="1"/>
          </p:nvPr>
        </p:nvSpPr>
        <p:spPr>
          <a:xfrm>
            <a:off x="1524001" y="3602039"/>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6" indent="0" algn="ctr">
              <a:buNone/>
              <a:defRPr sz="1200"/>
            </a:lvl4pPr>
            <a:lvl5pPr marL="1371568" indent="0" algn="ctr">
              <a:buNone/>
              <a:defRPr sz="1200"/>
            </a:lvl5pPr>
            <a:lvl6pPr marL="1714459" indent="0" algn="ctr">
              <a:buNone/>
              <a:defRPr sz="1200"/>
            </a:lvl6pPr>
            <a:lvl7pPr marL="2057351" indent="0" algn="ctr">
              <a:buNone/>
              <a:defRPr sz="1200"/>
            </a:lvl7pPr>
            <a:lvl8pPr marL="2400243" indent="0" algn="ctr">
              <a:buNone/>
              <a:defRPr sz="1200"/>
            </a:lvl8pPr>
            <a:lvl9pPr marL="2743135" indent="0" algn="ctr">
              <a:buNone/>
              <a:defRPr sz="1200"/>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0C9BF4DB-8F8C-445A-A00A-CF9C9CEF0710}"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1943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C9BF4DB-8F8C-445A-A00A-CF9C9CEF0710}"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167242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1" cy="2852737"/>
          </a:xfrm>
        </p:spPr>
        <p:txBody>
          <a:bodyPr anchor="b"/>
          <a:lstStyle>
            <a:lvl1pPr>
              <a:defRPr sz="4500"/>
            </a:lvl1pPr>
          </a:lstStyle>
          <a:p>
            <a:r>
              <a:rPr lang="da-DK"/>
              <a:t>Klik for at redigere titeltypografien i masteren</a:t>
            </a:r>
            <a:endParaRPr lang="en-US"/>
          </a:p>
        </p:txBody>
      </p:sp>
      <p:sp>
        <p:nvSpPr>
          <p:cNvPr id="3" name="Text Placeholder 2"/>
          <p:cNvSpPr>
            <a:spLocks noGrp="1"/>
          </p:cNvSpPr>
          <p:nvPr>
            <p:ph type="body" idx="1"/>
          </p:nvPr>
        </p:nvSpPr>
        <p:spPr>
          <a:xfrm>
            <a:off x="831851" y="4589465"/>
            <a:ext cx="10515601"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6"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1"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C9BF4DB-8F8C-445A-A00A-CF9C9CEF0710}"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189547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6172199"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0C9BF4DB-8F8C-445A-A00A-CF9C9CEF0710}"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91866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6"/>
            <a:ext cx="10515601" cy="1325563"/>
          </a:xfrm>
        </p:spPr>
        <p:txBody>
          <a:bodyPr/>
          <a:lstStyle/>
          <a:p>
            <a:r>
              <a:rPr lang="da-DK"/>
              <a:t>Klik for at redigere titeltypografien i masteren</a:t>
            </a:r>
            <a:endParaRPr lang="en-US"/>
          </a:p>
        </p:txBody>
      </p:sp>
      <p:sp>
        <p:nvSpPr>
          <p:cNvPr id="3" name="Text Placeholder 2"/>
          <p:cNvSpPr>
            <a:spLocks noGrp="1"/>
          </p:cNvSpPr>
          <p:nvPr>
            <p:ph type="body" idx="1"/>
          </p:nvPr>
        </p:nvSpPr>
        <p:spPr>
          <a:xfrm>
            <a:off x="839789" y="1681163"/>
            <a:ext cx="5157786" cy="823912"/>
          </a:xfrm>
        </p:spPr>
        <p:txBody>
          <a:bodyPr anchor="b"/>
          <a:lstStyle>
            <a:lvl1pPr marL="0" indent="0">
              <a:buNone/>
              <a:defRPr sz="1800" b="1"/>
            </a:lvl1pPr>
            <a:lvl2pPr marL="342892" indent="0">
              <a:buNone/>
              <a:defRPr sz="1500" b="1"/>
            </a:lvl2pPr>
            <a:lvl3pPr marL="685783" indent="0">
              <a:buNone/>
              <a:defRPr sz="1350" b="1"/>
            </a:lvl3pPr>
            <a:lvl4pPr marL="1028676" indent="0">
              <a:buNone/>
              <a:defRPr sz="1200" b="1"/>
            </a:lvl4pPr>
            <a:lvl5pPr marL="1371568" indent="0">
              <a:buNone/>
              <a:defRPr sz="1200" b="1"/>
            </a:lvl5pPr>
            <a:lvl6pPr marL="1714459" indent="0">
              <a:buNone/>
              <a:defRPr sz="1200" b="1"/>
            </a:lvl6pPr>
            <a:lvl7pPr marL="2057351" indent="0">
              <a:buNone/>
              <a:defRPr sz="1200" b="1"/>
            </a:lvl7pPr>
            <a:lvl8pPr marL="2400243" indent="0">
              <a:buNone/>
              <a:defRPr sz="1200" b="1"/>
            </a:lvl8pPr>
            <a:lvl9pPr marL="2743135"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839789" y="2505075"/>
            <a:ext cx="5157786"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6172202" y="1681163"/>
            <a:ext cx="5183189" cy="823912"/>
          </a:xfrm>
        </p:spPr>
        <p:txBody>
          <a:bodyPr anchor="b"/>
          <a:lstStyle>
            <a:lvl1pPr marL="0" indent="0">
              <a:buNone/>
              <a:defRPr sz="1800" b="1"/>
            </a:lvl1pPr>
            <a:lvl2pPr marL="342892" indent="0">
              <a:buNone/>
              <a:defRPr sz="1500" b="1"/>
            </a:lvl2pPr>
            <a:lvl3pPr marL="685783" indent="0">
              <a:buNone/>
              <a:defRPr sz="1350" b="1"/>
            </a:lvl3pPr>
            <a:lvl4pPr marL="1028676" indent="0">
              <a:buNone/>
              <a:defRPr sz="1200" b="1"/>
            </a:lvl4pPr>
            <a:lvl5pPr marL="1371568" indent="0">
              <a:buNone/>
              <a:defRPr sz="1200" b="1"/>
            </a:lvl5pPr>
            <a:lvl6pPr marL="1714459" indent="0">
              <a:buNone/>
              <a:defRPr sz="1200" b="1"/>
            </a:lvl6pPr>
            <a:lvl7pPr marL="2057351" indent="0">
              <a:buNone/>
              <a:defRPr sz="1200" b="1"/>
            </a:lvl7pPr>
            <a:lvl8pPr marL="2400243" indent="0">
              <a:buNone/>
              <a:defRPr sz="1200" b="1"/>
            </a:lvl8pPr>
            <a:lvl9pPr marL="2743135"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6172202" y="2505075"/>
            <a:ext cx="5183189"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0C9BF4DB-8F8C-445A-A00A-CF9C9CEF0710}" type="datetimeFigureOut">
              <a:rPr lang="en-GB" smtClean="0"/>
              <a:t>13/09/2021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2849527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0C9BF4DB-8F8C-445A-A00A-CF9C9CEF0710}" type="datetimeFigureOut">
              <a:rPr lang="en-GB" smtClean="0"/>
              <a:t>13/09/2021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7269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6AD8-903B-4DB9-BAB5-340AC784ECC8}"/>
              </a:ext>
            </a:extLst>
          </p:cNvPr>
          <p:cNvSpPr>
            <a:spLocks noGrp="1"/>
          </p:cNvSpPr>
          <p:nvPr>
            <p:ph type="title" hasCustomPrompt="1"/>
          </p:nvPr>
        </p:nvSpPr>
        <p:spPr bwMode="black"/>
        <p:txBody>
          <a:bodyPr/>
          <a:lstStyle>
            <a:lvl1pPr>
              <a:defRPr/>
            </a:lvl1pPr>
          </a:lstStyle>
          <a:p>
            <a:r>
              <a:rPr lang="en-US"/>
              <a:t>Click to edit Agenda title</a:t>
            </a:r>
          </a:p>
        </p:txBody>
      </p:sp>
      <p:sp>
        <p:nvSpPr>
          <p:cNvPr id="12" name="Textplatzhalter 11">
            <a:extLst>
              <a:ext uri="{FF2B5EF4-FFF2-40B4-BE49-F238E27FC236}">
                <a16:creationId xmlns:a16="http://schemas.microsoft.com/office/drawing/2014/main" id="{034A6D58-32DE-4050-91B8-A43D747C2392}"/>
              </a:ext>
            </a:extLst>
          </p:cNvPr>
          <p:cNvSpPr>
            <a:spLocks noGrp="1"/>
          </p:cNvSpPr>
          <p:nvPr>
            <p:ph type="body" sz="quarter" idx="13" hasCustomPrompt="1"/>
          </p:nvPr>
        </p:nvSpPr>
        <p:spPr bwMode="gray">
          <a:xfrm>
            <a:off x="262311" y="1340768"/>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15" name="Textplatzhalter 17">
            <a:extLst>
              <a:ext uri="{FF2B5EF4-FFF2-40B4-BE49-F238E27FC236}">
                <a16:creationId xmlns:a16="http://schemas.microsoft.com/office/drawing/2014/main" id="{D4CF505F-1780-45ED-9FF3-379DC3DFE7ED}"/>
              </a:ext>
            </a:extLst>
          </p:cNvPr>
          <p:cNvSpPr>
            <a:spLocks noGrp="1"/>
          </p:cNvSpPr>
          <p:nvPr>
            <p:ph type="body" sz="quarter" idx="16" hasCustomPrompt="1"/>
          </p:nvPr>
        </p:nvSpPr>
        <p:spPr bwMode="gray">
          <a:xfrm>
            <a:off x="335360" y="1412668"/>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1</a:t>
            </a:r>
          </a:p>
        </p:txBody>
      </p:sp>
      <p:sp>
        <p:nvSpPr>
          <p:cNvPr id="16" name="Textplatzhalter 11">
            <a:extLst>
              <a:ext uri="{FF2B5EF4-FFF2-40B4-BE49-F238E27FC236}">
                <a16:creationId xmlns:a16="http://schemas.microsoft.com/office/drawing/2014/main" id="{B0BDBEA0-6135-410C-93B8-2A01361471A1}"/>
              </a:ext>
            </a:extLst>
          </p:cNvPr>
          <p:cNvSpPr>
            <a:spLocks noGrp="1"/>
          </p:cNvSpPr>
          <p:nvPr>
            <p:ph type="body" sz="quarter" idx="17" hasCustomPrompt="1"/>
          </p:nvPr>
        </p:nvSpPr>
        <p:spPr bwMode="gray">
          <a:xfrm>
            <a:off x="262646" y="1917551"/>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GB"/>
              <a:t>Click to edit Master text styles</a:t>
            </a:r>
          </a:p>
        </p:txBody>
      </p:sp>
      <p:sp>
        <p:nvSpPr>
          <p:cNvPr id="18" name="Textplatzhalter 11">
            <a:extLst>
              <a:ext uri="{FF2B5EF4-FFF2-40B4-BE49-F238E27FC236}">
                <a16:creationId xmlns:a16="http://schemas.microsoft.com/office/drawing/2014/main" id="{495A4508-81C2-4A8B-AA99-362F3D2154EE}"/>
              </a:ext>
            </a:extLst>
          </p:cNvPr>
          <p:cNvSpPr>
            <a:spLocks noGrp="1"/>
          </p:cNvSpPr>
          <p:nvPr>
            <p:ph type="body" sz="quarter" idx="19" hasCustomPrompt="1"/>
          </p:nvPr>
        </p:nvSpPr>
        <p:spPr bwMode="gray">
          <a:xfrm>
            <a:off x="262981" y="2494334"/>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0" name="Textplatzhalter 11">
            <a:extLst>
              <a:ext uri="{FF2B5EF4-FFF2-40B4-BE49-F238E27FC236}">
                <a16:creationId xmlns:a16="http://schemas.microsoft.com/office/drawing/2014/main" id="{2330BF0E-0FE4-49D1-8C4C-8A77AA216C34}"/>
              </a:ext>
            </a:extLst>
          </p:cNvPr>
          <p:cNvSpPr>
            <a:spLocks noGrp="1"/>
          </p:cNvSpPr>
          <p:nvPr>
            <p:ph type="body" sz="quarter" idx="21" hasCustomPrompt="1"/>
          </p:nvPr>
        </p:nvSpPr>
        <p:spPr bwMode="gray">
          <a:xfrm>
            <a:off x="263316" y="3071117"/>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2" name="Textplatzhalter 11">
            <a:extLst>
              <a:ext uri="{FF2B5EF4-FFF2-40B4-BE49-F238E27FC236}">
                <a16:creationId xmlns:a16="http://schemas.microsoft.com/office/drawing/2014/main" id="{78255E4E-C938-4FCA-AEC3-173F0C3B4801}"/>
              </a:ext>
            </a:extLst>
          </p:cNvPr>
          <p:cNvSpPr>
            <a:spLocks noGrp="1"/>
          </p:cNvSpPr>
          <p:nvPr>
            <p:ph type="body" sz="quarter" idx="23" hasCustomPrompt="1"/>
          </p:nvPr>
        </p:nvSpPr>
        <p:spPr bwMode="gray">
          <a:xfrm>
            <a:off x="263651" y="3647900"/>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4" name="Textplatzhalter 11">
            <a:extLst>
              <a:ext uri="{FF2B5EF4-FFF2-40B4-BE49-F238E27FC236}">
                <a16:creationId xmlns:a16="http://schemas.microsoft.com/office/drawing/2014/main" id="{27A7C4AB-8531-4238-8BD1-B49F738F9CB8}"/>
              </a:ext>
            </a:extLst>
          </p:cNvPr>
          <p:cNvSpPr>
            <a:spLocks noGrp="1"/>
          </p:cNvSpPr>
          <p:nvPr>
            <p:ph type="body" sz="quarter" idx="25" hasCustomPrompt="1"/>
          </p:nvPr>
        </p:nvSpPr>
        <p:spPr bwMode="gray">
          <a:xfrm>
            <a:off x="263986" y="4224683"/>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6" name="Textplatzhalter 11">
            <a:extLst>
              <a:ext uri="{FF2B5EF4-FFF2-40B4-BE49-F238E27FC236}">
                <a16:creationId xmlns:a16="http://schemas.microsoft.com/office/drawing/2014/main" id="{3267D240-AAE0-4135-9D7A-CE8DF7229D28}"/>
              </a:ext>
            </a:extLst>
          </p:cNvPr>
          <p:cNvSpPr>
            <a:spLocks noGrp="1"/>
          </p:cNvSpPr>
          <p:nvPr>
            <p:ph type="body" sz="quarter" idx="27" hasCustomPrompt="1"/>
          </p:nvPr>
        </p:nvSpPr>
        <p:spPr bwMode="gray">
          <a:xfrm>
            <a:off x="264321" y="4801466"/>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8" name="Textplatzhalter 11">
            <a:extLst>
              <a:ext uri="{FF2B5EF4-FFF2-40B4-BE49-F238E27FC236}">
                <a16:creationId xmlns:a16="http://schemas.microsoft.com/office/drawing/2014/main" id="{B2155ECF-C63F-43E2-9409-CB2AF5710FDA}"/>
              </a:ext>
            </a:extLst>
          </p:cNvPr>
          <p:cNvSpPr>
            <a:spLocks noGrp="1"/>
          </p:cNvSpPr>
          <p:nvPr>
            <p:ph type="body" sz="quarter" idx="29" hasCustomPrompt="1"/>
          </p:nvPr>
        </p:nvSpPr>
        <p:spPr bwMode="gray">
          <a:xfrm>
            <a:off x="264656" y="5378249"/>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3" name="Foliennummernplatzhalter 2">
            <a:extLst>
              <a:ext uri="{FF2B5EF4-FFF2-40B4-BE49-F238E27FC236}">
                <a16:creationId xmlns:a16="http://schemas.microsoft.com/office/drawing/2014/main" id="{CBD961D3-7F1D-4452-AA23-2124C11BFBB1}"/>
              </a:ext>
            </a:extLst>
          </p:cNvPr>
          <p:cNvSpPr>
            <a:spLocks noGrp="1"/>
          </p:cNvSpPr>
          <p:nvPr>
            <p:ph type="sldNum" sz="quarter" idx="31"/>
          </p:nvPr>
        </p:nvSpPr>
        <p:spPr>
          <a:xfrm>
            <a:off x="10776520" y="6525344"/>
            <a:ext cx="1152000" cy="144797"/>
          </a:xfrm>
        </p:spPr>
        <p:txBody>
          <a:bodyPr/>
          <a:lstStyle/>
          <a:p>
            <a:fld id="{5E06FA41-0383-4EB9-82E9-CF4D371372CA}" type="slidenum">
              <a:rPr lang="en-US" smtClean="0"/>
              <a:pPr/>
              <a:t>‹#›</a:t>
            </a:fld>
            <a:endParaRPr lang="en-US"/>
          </a:p>
        </p:txBody>
      </p:sp>
      <p:sp>
        <p:nvSpPr>
          <p:cNvPr id="30" name="Textplatzhalter 17">
            <a:extLst>
              <a:ext uri="{FF2B5EF4-FFF2-40B4-BE49-F238E27FC236}">
                <a16:creationId xmlns:a16="http://schemas.microsoft.com/office/drawing/2014/main" id="{FD983858-FE68-4D62-AC7E-6FB57733DFC3}"/>
              </a:ext>
            </a:extLst>
          </p:cNvPr>
          <p:cNvSpPr>
            <a:spLocks noGrp="1"/>
          </p:cNvSpPr>
          <p:nvPr>
            <p:ph type="body" sz="quarter" idx="32" hasCustomPrompt="1"/>
          </p:nvPr>
        </p:nvSpPr>
        <p:spPr bwMode="gray">
          <a:xfrm>
            <a:off x="335360" y="1989451"/>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2</a:t>
            </a:r>
          </a:p>
        </p:txBody>
      </p:sp>
      <p:sp>
        <p:nvSpPr>
          <p:cNvPr id="31" name="Textplatzhalter 17">
            <a:extLst>
              <a:ext uri="{FF2B5EF4-FFF2-40B4-BE49-F238E27FC236}">
                <a16:creationId xmlns:a16="http://schemas.microsoft.com/office/drawing/2014/main" id="{B0529D75-42C1-4E64-8427-41ECAC56293A}"/>
              </a:ext>
            </a:extLst>
          </p:cNvPr>
          <p:cNvSpPr>
            <a:spLocks noGrp="1"/>
          </p:cNvSpPr>
          <p:nvPr>
            <p:ph type="body" sz="quarter" idx="33" hasCustomPrompt="1"/>
          </p:nvPr>
        </p:nvSpPr>
        <p:spPr bwMode="gray">
          <a:xfrm>
            <a:off x="335360" y="2566234"/>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3</a:t>
            </a:r>
          </a:p>
        </p:txBody>
      </p:sp>
      <p:sp>
        <p:nvSpPr>
          <p:cNvPr id="32" name="Textplatzhalter 17">
            <a:extLst>
              <a:ext uri="{FF2B5EF4-FFF2-40B4-BE49-F238E27FC236}">
                <a16:creationId xmlns:a16="http://schemas.microsoft.com/office/drawing/2014/main" id="{F2B34DAB-0F89-45EE-BFA6-645233CA3223}"/>
              </a:ext>
            </a:extLst>
          </p:cNvPr>
          <p:cNvSpPr>
            <a:spLocks noGrp="1"/>
          </p:cNvSpPr>
          <p:nvPr>
            <p:ph type="body" sz="quarter" idx="34" hasCustomPrompt="1"/>
          </p:nvPr>
        </p:nvSpPr>
        <p:spPr bwMode="gray">
          <a:xfrm>
            <a:off x="335360" y="3143017"/>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4</a:t>
            </a:r>
          </a:p>
        </p:txBody>
      </p:sp>
      <p:sp>
        <p:nvSpPr>
          <p:cNvPr id="33" name="Textplatzhalter 17">
            <a:extLst>
              <a:ext uri="{FF2B5EF4-FFF2-40B4-BE49-F238E27FC236}">
                <a16:creationId xmlns:a16="http://schemas.microsoft.com/office/drawing/2014/main" id="{691E61E4-AB8B-4FE9-A4E9-163CBA8607BC}"/>
              </a:ext>
            </a:extLst>
          </p:cNvPr>
          <p:cNvSpPr>
            <a:spLocks noGrp="1"/>
          </p:cNvSpPr>
          <p:nvPr>
            <p:ph type="body" sz="quarter" idx="35" hasCustomPrompt="1"/>
          </p:nvPr>
        </p:nvSpPr>
        <p:spPr bwMode="gray">
          <a:xfrm>
            <a:off x="335360" y="3719800"/>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5</a:t>
            </a:r>
          </a:p>
        </p:txBody>
      </p:sp>
      <p:sp>
        <p:nvSpPr>
          <p:cNvPr id="34" name="Textplatzhalter 17">
            <a:extLst>
              <a:ext uri="{FF2B5EF4-FFF2-40B4-BE49-F238E27FC236}">
                <a16:creationId xmlns:a16="http://schemas.microsoft.com/office/drawing/2014/main" id="{236BCF4B-B6D1-49EC-8685-BBCEAF940F38}"/>
              </a:ext>
            </a:extLst>
          </p:cNvPr>
          <p:cNvSpPr>
            <a:spLocks noGrp="1"/>
          </p:cNvSpPr>
          <p:nvPr>
            <p:ph type="body" sz="quarter" idx="36" hasCustomPrompt="1"/>
          </p:nvPr>
        </p:nvSpPr>
        <p:spPr bwMode="gray">
          <a:xfrm>
            <a:off x="335360" y="4296583"/>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6</a:t>
            </a:r>
          </a:p>
        </p:txBody>
      </p:sp>
      <p:sp>
        <p:nvSpPr>
          <p:cNvPr id="35" name="Textplatzhalter 17">
            <a:extLst>
              <a:ext uri="{FF2B5EF4-FFF2-40B4-BE49-F238E27FC236}">
                <a16:creationId xmlns:a16="http://schemas.microsoft.com/office/drawing/2014/main" id="{D514162E-6AD3-4B32-ABF2-C9339674EA9E}"/>
              </a:ext>
            </a:extLst>
          </p:cNvPr>
          <p:cNvSpPr>
            <a:spLocks noGrp="1"/>
          </p:cNvSpPr>
          <p:nvPr>
            <p:ph type="body" sz="quarter" idx="37" hasCustomPrompt="1"/>
          </p:nvPr>
        </p:nvSpPr>
        <p:spPr bwMode="gray">
          <a:xfrm>
            <a:off x="335360" y="4873366"/>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7</a:t>
            </a:r>
          </a:p>
        </p:txBody>
      </p:sp>
      <p:sp>
        <p:nvSpPr>
          <p:cNvPr id="36" name="Textplatzhalter 17">
            <a:extLst>
              <a:ext uri="{FF2B5EF4-FFF2-40B4-BE49-F238E27FC236}">
                <a16:creationId xmlns:a16="http://schemas.microsoft.com/office/drawing/2014/main" id="{5405C15F-2F91-4BAA-AD3B-ACC7D0F5C083}"/>
              </a:ext>
            </a:extLst>
          </p:cNvPr>
          <p:cNvSpPr>
            <a:spLocks noGrp="1"/>
          </p:cNvSpPr>
          <p:nvPr>
            <p:ph type="body" sz="quarter" idx="38" hasCustomPrompt="1"/>
          </p:nvPr>
        </p:nvSpPr>
        <p:spPr bwMode="gray">
          <a:xfrm>
            <a:off x="335360" y="5450149"/>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8</a:t>
            </a:r>
          </a:p>
        </p:txBody>
      </p:sp>
      <p:sp>
        <p:nvSpPr>
          <p:cNvPr id="21" name="Textplatzhalter 9">
            <a:extLst>
              <a:ext uri="{FF2B5EF4-FFF2-40B4-BE49-F238E27FC236}">
                <a16:creationId xmlns:a16="http://schemas.microsoft.com/office/drawing/2014/main" id="{52A8A80B-776E-4F61-A93A-C7B96657E115}"/>
              </a:ext>
            </a:extLst>
          </p:cNvPr>
          <p:cNvSpPr>
            <a:spLocks noGrp="1"/>
          </p:cNvSpPr>
          <p:nvPr>
            <p:ph type="body" sz="quarter" idx="39" hasCustomPrompt="1"/>
          </p:nvPr>
        </p:nvSpPr>
        <p:spPr bwMode="gray">
          <a:xfrm>
            <a:off x="264656" y="6381328"/>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354151810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BF4DB-8F8C-445A-A00A-CF9C9CEF0710}" type="datetimeFigureOut">
              <a:rPr lang="en-GB" smtClean="0"/>
              <a:t>13/09/2021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938426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da-DK"/>
              <a:t>Klik for at redigere titeltypografien i masteren</a:t>
            </a:r>
            <a:endParaRPr lang="en-US"/>
          </a:p>
        </p:txBody>
      </p:sp>
      <p:sp>
        <p:nvSpPr>
          <p:cNvPr id="3" name="Content Placeholder 2"/>
          <p:cNvSpPr>
            <a:spLocks noGrp="1"/>
          </p:cNvSpPr>
          <p:nvPr>
            <p:ph idx="1"/>
          </p:nvPr>
        </p:nvSpPr>
        <p:spPr>
          <a:xfrm>
            <a:off x="5183190" y="987427"/>
            <a:ext cx="6172199"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6" indent="0">
              <a:buNone/>
              <a:defRPr sz="750"/>
            </a:lvl4pPr>
            <a:lvl5pPr marL="1371568" indent="0">
              <a:buNone/>
              <a:defRPr sz="750"/>
            </a:lvl5pPr>
            <a:lvl6pPr marL="1714459" indent="0">
              <a:buNone/>
              <a:defRPr sz="750"/>
            </a:lvl6pPr>
            <a:lvl7pPr marL="2057351" indent="0">
              <a:buNone/>
              <a:defRPr sz="750"/>
            </a:lvl7pPr>
            <a:lvl8pPr marL="2400243" indent="0">
              <a:buNone/>
              <a:defRPr sz="750"/>
            </a:lvl8pPr>
            <a:lvl9pPr marL="2743135"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C9BF4DB-8F8C-445A-A00A-CF9C9CEF0710}"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19494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5183190" y="987427"/>
            <a:ext cx="6172199" cy="4873625"/>
          </a:xfrm>
        </p:spPr>
        <p:txBody>
          <a:bodyPr anchor="t"/>
          <a:lstStyle>
            <a:lvl1pPr marL="0" indent="0">
              <a:buNone/>
              <a:defRPr sz="2400"/>
            </a:lvl1pPr>
            <a:lvl2pPr marL="342892" indent="0">
              <a:buNone/>
              <a:defRPr sz="2100"/>
            </a:lvl2pPr>
            <a:lvl3pPr marL="685783" indent="0">
              <a:buNone/>
              <a:defRPr sz="1800"/>
            </a:lvl3pPr>
            <a:lvl4pPr marL="1028676" indent="0">
              <a:buNone/>
              <a:defRPr sz="1500"/>
            </a:lvl4pPr>
            <a:lvl5pPr marL="1371568" indent="0">
              <a:buNone/>
              <a:defRPr sz="1500"/>
            </a:lvl5pPr>
            <a:lvl6pPr marL="1714459" indent="0">
              <a:buNone/>
              <a:defRPr sz="1500"/>
            </a:lvl6pPr>
            <a:lvl7pPr marL="2057351" indent="0">
              <a:buNone/>
              <a:defRPr sz="1500"/>
            </a:lvl7pPr>
            <a:lvl8pPr marL="2400243" indent="0">
              <a:buNone/>
              <a:defRPr sz="1500"/>
            </a:lvl8pPr>
            <a:lvl9pPr marL="2743135" indent="0">
              <a:buNone/>
              <a:defRPr sz="15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6" indent="0">
              <a:buNone/>
              <a:defRPr sz="750"/>
            </a:lvl4pPr>
            <a:lvl5pPr marL="1371568" indent="0">
              <a:buNone/>
              <a:defRPr sz="750"/>
            </a:lvl5pPr>
            <a:lvl6pPr marL="1714459" indent="0">
              <a:buNone/>
              <a:defRPr sz="750"/>
            </a:lvl6pPr>
            <a:lvl7pPr marL="2057351" indent="0">
              <a:buNone/>
              <a:defRPr sz="750"/>
            </a:lvl7pPr>
            <a:lvl8pPr marL="2400243" indent="0">
              <a:buNone/>
              <a:defRPr sz="750"/>
            </a:lvl8pPr>
            <a:lvl9pPr marL="2743135"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C9BF4DB-8F8C-445A-A00A-CF9C9CEF0710}"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366717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C9BF4DB-8F8C-445A-A00A-CF9C9CEF0710}"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196064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da-DK"/>
              <a:t>Klik for at redigere titeltypografien i masteren</a:t>
            </a:r>
            <a:endParaRPr lang="en-US"/>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C9BF4DB-8F8C-445A-A00A-CF9C9CEF0710}"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EC675-B206-4016-B56F-D1301E36206B}" type="slidenum">
              <a:rPr lang="en-GB" smtClean="0"/>
              <a:t>‹#›</a:t>
            </a:fld>
            <a:endParaRPr lang="en-GB"/>
          </a:p>
        </p:txBody>
      </p:sp>
    </p:spTree>
    <p:extLst>
      <p:ext uri="{BB962C8B-B14F-4D97-AF65-F5344CB8AC3E}">
        <p14:creationId xmlns:p14="http://schemas.microsoft.com/office/powerpoint/2010/main" val="303357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chap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6AD8-903B-4DB9-BAB5-340AC784ECC8}"/>
              </a:ext>
            </a:extLst>
          </p:cNvPr>
          <p:cNvSpPr>
            <a:spLocks noGrp="1"/>
          </p:cNvSpPr>
          <p:nvPr>
            <p:ph type="title" hasCustomPrompt="1"/>
          </p:nvPr>
        </p:nvSpPr>
        <p:spPr bwMode="black"/>
        <p:txBody>
          <a:bodyPr/>
          <a:lstStyle>
            <a:lvl1pPr>
              <a:defRPr/>
            </a:lvl1pPr>
          </a:lstStyle>
          <a:p>
            <a:r>
              <a:rPr lang="en-US"/>
              <a:t>Click to edit Agenda title</a:t>
            </a:r>
          </a:p>
        </p:txBody>
      </p:sp>
      <p:sp>
        <p:nvSpPr>
          <p:cNvPr id="12" name="Textplatzhalter 11">
            <a:extLst>
              <a:ext uri="{FF2B5EF4-FFF2-40B4-BE49-F238E27FC236}">
                <a16:creationId xmlns:a16="http://schemas.microsoft.com/office/drawing/2014/main" id="{034A6D58-32DE-4050-91B8-A43D747C2392}"/>
              </a:ext>
            </a:extLst>
          </p:cNvPr>
          <p:cNvSpPr>
            <a:spLocks noGrp="1"/>
          </p:cNvSpPr>
          <p:nvPr>
            <p:ph type="body" sz="quarter" idx="13" hasCustomPrompt="1"/>
          </p:nvPr>
        </p:nvSpPr>
        <p:spPr bwMode="gray">
          <a:xfrm>
            <a:off x="262311" y="1340768"/>
            <a:ext cx="11664000" cy="431800"/>
          </a:xfrm>
          <a:ln>
            <a:solidFill>
              <a:srgbClr val="1A2F3D"/>
            </a:solidFill>
          </a:ln>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16" name="Textplatzhalter 11">
            <a:extLst>
              <a:ext uri="{FF2B5EF4-FFF2-40B4-BE49-F238E27FC236}">
                <a16:creationId xmlns:a16="http://schemas.microsoft.com/office/drawing/2014/main" id="{B0BDBEA0-6135-410C-93B8-2A01361471A1}"/>
              </a:ext>
            </a:extLst>
          </p:cNvPr>
          <p:cNvSpPr>
            <a:spLocks noGrp="1"/>
          </p:cNvSpPr>
          <p:nvPr>
            <p:ph type="body" sz="quarter" idx="17" hasCustomPrompt="1"/>
          </p:nvPr>
        </p:nvSpPr>
        <p:spPr bwMode="gray">
          <a:xfrm>
            <a:off x="262646" y="1917551"/>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GB"/>
              <a:t>Click to edit Master text styles</a:t>
            </a:r>
          </a:p>
        </p:txBody>
      </p:sp>
      <p:sp>
        <p:nvSpPr>
          <p:cNvPr id="18" name="Textplatzhalter 11">
            <a:extLst>
              <a:ext uri="{FF2B5EF4-FFF2-40B4-BE49-F238E27FC236}">
                <a16:creationId xmlns:a16="http://schemas.microsoft.com/office/drawing/2014/main" id="{495A4508-81C2-4A8B-AA99-362F3D2154EE}"/>
              </a:ext>
            </a:extLst>
          </p:cNvPr>
          <p:cNvSpPr>
            <a:spLocks noGrp="1"/>
          </p:cNvSpPr>
          <p:nvPr>
            <p:ph type="body" sz="quarter" idx="19" hasCustomPrompt="1"/>
          </p:nvPr>
        </p:nvSpPr>
        <p:spPr bwMode="gray">
          <a:xfrm>
            <a:off x="262981" y="2494334"/>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0" name="Textplatzhalter 11">
            <a:extLst>
              <a:ext uri="{FF2B5EF4-FFF2-40B4-BE49-F238E27FC236}">
                <a16:creationId xmlns:a16="http://schemas.microsoft.com/office/drawing/2014/main" id="{2330BF0E-0FE4-49D1-8C4C-8A77AA216C34}"/>
              </a:ext>
            </a:extLst>
          </p:cNvPr>
          <p:cNvSpPr>
            <a:spLocks noGrp="1"/>
          </p:cNvSpPr>
          <p:nvPr>
            <p:ph type="body" sz="quarter" idx="21" hasCustomPrompt="1"/>
          </p:nvPr>
        </p:nvSpPr>
        <p:spPr bwMode="gray">
          <a:xfrm>
            <a:off x="263316" y="3071117"/>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2" name="Textplatzhalter 11">
            <a:extLst>
              <a:ext uri="{FF2B5EF4-FFF2-40B4-BE49-F238E27FC236}">
                <a16:creationId xmlns:a16="http://schemas.microsoft.com/office/drawing/2014/main" id="{78255E4E-C938-4FCA-AEC3-173F0C3B4801}"/>
              </a:ext>
            </a:extLst>
          </p:cNvPr>
          <p:cNvSpPr>
            <a:spLocks noGrp="1"/>
          </p:cNvSpPr>
          <p:nvPr>
            <p:ph type="body" sz="quarter" idx="23" hasCustomPrompt="1"/>
          </p:nvPr>
        </p:nvSpPr>
        <p:spPr bwMode="gray">
          <a:xfrm>
            <a:off x="263651" y="3647900"/>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4" name="Textplatzhalter 11">
            <a:extLst>
              <a:ext uri="{FF2B5EF4-FFF2-40B4-BE49-F238E27FC236}">
                <a16:creationId xmlns:a16="http://schemas.microsoft.com/office/drawing/2014/main" id="{27A7C4AB-8531-4238-8BD1-B49F738F9CB8}"/>
              </a:ext>
            </a:extLst>
          </p:cNvPr>
          <p:cNvSpPr>
            <a:spLocks noGrp="1"/>
          </p:cNvSpPr>
          <p:nvPr>
            <p:ph type="body" sz="quarter" idx="25" hasCustomPrompt="1"/>
          </p:nvPr>
        </p:nvSpPr>
        <p:spPr bwMode="gray">
          <a:xfrm>
            <a:off x="263986" y="4224683"/>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6" name="Textplatzhalter 11">
            <a:extLst>
              <a:ext uri="{FF2B5EF4-FFF2-40B4-BE49-F238E27FC236}">
                <a16:creationId xmlns:a16="http://schemas.microsoft.com/office/drawing/2014/main" id="{3267D240-AAE0-4135-9D7A-CE8DF7229D28}"/>
              </a:ext>
            </a:extLst>
          </p:cNvPr>
          <p:cNvSpPr>
            <a:spLocks noGrp="1"/>
          </p:cNvSpPr>
          <p:nvPr>
            <p:ph type="body" sz="quarter" idx="27" hasCustomPrompt="1"/>
          </p:nvPr>
        </p:nvSpPr>
        <p:spPr bwMode="gray">
          <a:xfrm>
            <a:off x="264321" y="4801466"/>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28" name="Textplatzhalter 11">
            <a:extLst>
              <a:ext uri="{FF2B5EF4-FFF2-40B4-BE49-F238E27FC236}">
                <a16:creationId xmlns:a16="http://schemas.microsoft.com/office/drawing/2014/main" id="{B2155ECF-C63F-43E2-9409-CB2AF5710FDA}"/>
              </a:ext>
            </a:extLst>
          </p:cNvPr>
          <p:cNvSpPr>
            <a:spLocks noGrp="1"/>
          </p:cNvSpPr>
          <p:nvPr>
            <p:ph type="body" sz="quarter" idx="29" hasCustomPrompt="1"/>
          </p:nvPr>
        </p:nvSpPr>
        <p:spPr bwMode="gray">
          <a:xfrm>
            <a:off x="264656" y="5378249"/>
            <a:ext cx="11664000" cy="431800"/>
          </a:xfrm>
        </p:spPr>
        <p:txBody>
          <a:bodyPr lIns="504000" tIns="72000" rIns="108000" bIns="72000" anchor="ctr"/>
          <a:lstStyle>
            <a:lvl1pPr marL="0" indent="0">
              <a:spcAft>
                <a:spcPts val="0"/>
              </a:spcAft>
              <a:buFont typeface="Arial" panose="020B0604020202020204" pitchFamily="34" charset="0"/>
              <a:buNone/>
              <a:defRPr sz="1600" b="0"/>
            </a:lvl1pPr>
            <a:lvl2pPr marL="0" indent="0">
              <a:spcAft>
                <a:spcPts val="0"/>
              </a:spcAft>
              <a:buFont typeface="Arial" panose="020B0604020202020204" pitchFamily="34" charset="0"/>
              <a:buNone/>
              <a:defRPr sz="1600" b="0"/>
            </a:lvl2pPr>
            <a:lvl3pPr marL="0" indent="0">
              <a:spcAft>
                <a:spcPts val="0"/>
              </a:spcAft>
              <a:buFont typeface="Arial" panose="020B0604020202020204" pitchFamily="34" charset="0"/>
              <a:buNone/>
              <a:defRPr sz="1600" b="0"/>
            </a:lvl3pPr>
            <a:lvl4pPr marL="0" indent="0">
              <a:spcAft>
                <a:spcPts val="0"/>
              </a:spcAft>
              <a:buFont typeface="Arial" panose="020B0604020202020204" pitchFamily="34" charset="0"/>
              <a:buNone/>
              <a:defRPr sz="1600" b="0"/>
            </a:lvl4pPr>
            <a:lvl5pPr marL="0" indent="0">
              <a:spcAft>
                <a:spcPts val="0"/>
              </a:spcAft>
              <a:buFont typeface="Arial" panose="020B0604020202020204" pitchFamily="34" charset="0"/>
              <a:buNone/>
              <a:defRPr sz="1600" b="0"/>
            </a:lvl5pPr>
            <a:lvl6pPr marL="0" indent="0">
              <a:spcAft>
                <a:spcPts val="0"/>
              </a:spcAft>
              <a:buNone/>
              <a:defRPr sz="1600"/>
            </a:lvl6pPr>
            <a:lvl7pPr marL="0" indent="0">
              <a:spcAft>
                <a:spcPts val="0"/>
              </a:spcAft>
              <a:buNone/>
              <a:defRPr sz="1600"/>
            </a:lvl7pPr>
            <a:lvl8pPr marL="0" indent="0">
              <a:spcAft>
                <a:spcPts val="0"/>
              </a:spcAft>
              <a:buNone/>
              <a:defRPr sz="1600"/>
            </a:lvl8pPr>
            <a:lvl9pPr marL="0" indent="0">
              <a:spcAft>
                <a:spcPts val="0"/>
              </a:spcAft>
              <a:buNone/>
              <a:defRPr sz="1600"/>
            </a:lvl9pPr>
          </a:lstStyle>
          <a:p>
            <a:pPr lvl="0"/>
            <a:r>
              <a:rPr lang="en-US"/>
              <a:t>Click to edit Master text styles</a:t>
            </a:r>
          </a:p>
        </p:txBody>
      </p:sp>
      <p:sp>
        <p:nvSpPr>
          <p:cNvPr id="3" name="Foliennummernplatzhalter 2">
            <a:extLst>
              <a:ext uri="{FF2B5EF4-FFF2-40B4-BE49-F238E27FC236}">
                <a16:creationId xmlns:a16="http://schemas.microsoft.com/office/drawing/2014/main" id="{CBD961D3-7F1D-4452-AA23-2124C11BFBB1}"/>
              </a:ext>
            </a:extLst>
          </p:cNvPr>
          <p:cNvSpPr>
            <a:spLocks noGrp="1"/>
          </p:cNvSpPr>
          <p:nvPr>
            <p:ph type="sldNum" sz="quarter" idx="31"/>
          </p:nvPr>
        </p:nvSpPr>
        <p:spPr/>
        <p:txBody>
          <a:bodyPr/>
          <a:lstStyle/>
          <a:p>
            <a:fld id="{5E06FA41-0383-4EB9-82E9-CF4D371372CA}" type="slidenum">
              <a:rPr lang="en-US" smtClean="0"/>
              <a:pPr/>
              <a:t>‹#›</a:t>
            </a:fld>
            <a:endParaRPr lang="en-US"/>
          </a:p>
        </p:txBody>
      </p:sp>
      <p:sp>
        <p:nvSpPr>
          <p:cNvPr id="46" name="Textplatzhalter 17">
            <a:extLst>
              <a:ext uri="{FF2B5EF4-FFF2-40B4-BE49-F238E27FC236}">
                <a16:creationId xmlns:a16="http://schemas.microsoft.com/office/drawing/2014/main" id="{16C86926-D044-478D-A0F5-8BF6893E1A5C}"/>
              </a:ext>
            </a:extLst>
          </p:cNvPr>
          <p:cNvSpPr>
            <a:spLocks noGrp="1"/>
          </p:cNvSpPr>
          <p:nvPr>
            <p:ph type="body" sz="quarter" idx="16" hasCustomPrompt="1"/>
          </p:nvPr>
        </p:nvSpPr>
        <p:spPr bwMode="gray">
          <a:xfrm>
            <a:off x="335360" y="1412668"/>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1</a:t>
            </a:r>
          </a:p>
        </p:txBody>
      </p:sp>
      <p:sp>
        <p:nvSpPr>
          <p:cNvPr id="47" name="Textplatzhalter 17">
            <a:extLst>
              <a:ext uri="{FF2B5EF4-FFF2-40B4-BE49-F238E27FC236}">
                <a16:creationId xmlns:a16="http://schemas.microsoft.com/office/drawing/2014/main" id="{AA67CB5E-59CA-45EE-9EB8-2538B301D46C}"/>
              </a:ext>
            </a:extLst>
          </p:cNvPr>
          <p:cNvSpPr>
            <a:spLocks noGrp="1"/>
          </p:cNvSpPr>
          <p:nvPr>
            <p:ph type="body" sz="quarter" idx="32" hasCustomPrompt="1"/>
          </p:nvPr>
        </p:nvSpPr>
        <p:spPr bwMode="gray">
          <a:xfrm>
            <a:off x="335360" y="1989451"/>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2</a:t>
            </a:r>
          </a:p>
        </p:txBody>
      </p:sp>
      <p:sp>
        <p:nvSpPr>
          <p:cNvPr id="48" name="Textplatzhalter 17">
            <a:extLst>
              <a:ext uri="{FF2B5EF4-FFF2-40B4-BE49-F238E27FC236}">
                <a16:creationId xmlns:a16="http://schemas.microsoft.com/office/drawing/2014/main" id="{34E0C86A-3481-48EF-9351-4374BAAC8A6C}"/>
              </a:ext>
            </a:extLst>
          </p:cNvPr>
          <p:cNvSpPr>
            <a:spLocks noGrp="1"/>
          </p:cNvSpPr>
          <p:nvPr>
            <p:ph type="body" sz="quarter" idx="33" hasCustomPrompt="1"/>
          </p:nvPr>
        </p:nvSpPr>
        <p:spPr bwMode="gray">
          <a:xfrm>
            <a:off x="335360" y="2566234"/>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3</a:t>
            </a:r>
          </a:p>
        </p:txBody>
      </p:sp>
      <p:sp>
        <p:nvSpPr>
          <p:cNvPr id="49" name="Textplatzhalter 17">
            <a:extLst>
              <a:ext uri="{FF2B5EF4-FFF2-40B4-BE49-F238E27FC236}">
                <a16:creationId xmlns:a16="http://schemas.microsoft.com/office/drawing/2014/main" id="{E4F4C7E8-D713-4678-942A-7397768A7EC0}"/>
              </a:ext>
            </a:extLst>
          </p:cNvPr>
          <p:cNvSpPr>
            <a:spLocks noGrp="1"/>
          </p:cNvSpPr>
          <p:nvPr>
            <p:ph type="body" sz="quarter" idx="34" hasCustomPrompt="1"/>
          </p:nvPr>
        </p:nvSpPr>
        <p:spPr bwMode="gray">
          <a:xfrm>
            <a:off x="335360" y="3143017"/>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4</a:t>
            </a:r>
          </a:p>
        </p:txBody>
      </p:sp>
      <p:sp>
        <p:nvSpPr>
          <p:cNvPr id="50" name="Textplatzhalter 17">
            <a:extLst>
              <a:ext uri="{FF2B5EF4-FFF2-40B4-BE49-F238E27FC236}">
                <a16:creationId xmlns:a16="http://schemas.microsoft.com/office/drawing/2014/main" id="{CABC2C35-D9C9-4845-8AF7-CDE663D5883E}"/>
              </a:ext>
            </a:extLst>
          </p:cNvPr>
          <p:cNvSpPr>
            <a:spLocks noGrp="1"/>
          </p:cNvSpPr>
          <p:nvPr>
            <p:ph type="body" sz="quarter" idx="35" hasCustomPrompt="1"/>
          </p:nvPr>
        </p:nvSpPr>
        <p:spPr bwMode="gray">
          <a:xfrm>
            <a:off x="335360" y="3719800"/>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5</a:t>
            </a:r>
          </a:p>
        </p:txBody>
      </p:sp>
      <p:sp>
        <p:nvSpPr>
          <p:cNvPr id="51" name="Textplatzhalter 17">
            <a:extLst>
              <a:ext uri="{FF2B5EF4-FFF2-40B4-BE49-F238E27FC236}">
                <a16:creationId xmlns:a16="http://schemas.microsoft.com/office/drawing/2014/main" id="{1EA2FB24-3D77-48A1-B15F-D165A3F0470B}"/>
              </a:ext>
            </a:extLst>
          </p:cNvPr>
          <p:cNvSpPr>
            <a:spLocks noGrp="1"/>
          </p:cNvSpPr>
          <p:nvPr>
            <p:ph type="body" sz="quarter" idx="36" hasCustomPrompt="1"/>
          </p:nvPr>
        </p:nvSpPr>
        <p:spPr bwMode="gray">
          <a:xfrm>
            <a:off x="335360" y="4296583"/>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6</a:t>
            </a:r>
          </a:p>
        </p:txBody>
      </p:sp>
      <p:sp>
        <p:nvSpPr>
          <p:cNvPr id="52" name="Textplatzhalter 17">
            <a:extLst>
              <a:ext uri="{FF2B5EF4-FFF2-40B4-BE49-F238E27FC236}">
                <a16:creationId xmlns:a16="http://schemas.microsoft.com/office/drawing/2014/main" id="{29EF1857-0FDB-460B-BB8C-785D1C2F7261}"/>
              </a:ext>
            </a:extLst>
          </p:cNvPr>
          <p:cNvSpPr>
            <a:spLocks noGrp="1"/>
          </p:cNvSpPr>
          <p:nvPr>
            <p:ph type="body" sz="quarter" idx="37" hasCustomPrompt="1"/>
          </p:nvPr>
        </p:nvSpPr>
        <p:spPr bwMode="gray">
          <a:xfrm>
            <a:off x="335360" y="4873366"/>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7</a:t>
            </a:r>
          </a:p>
        </p:txBody>
      </p:sp>
      <p:sp>
        <p:nvSpPr>
          <p:cNvPr id="53" name="Textplatzhalter 17">
            <a:extLst>
              <a:ext uri="{FF2B5EF4-FFF2-40B4-BE49-F238E27FC236}">
                <a16:creationId xmlns:a16="http://schemas.microsoft.com/office/drawing/2014/main" id="{54BD379E-2219-4D71-B59C-6AFE1EA79650}"/>
              </a:ext>
            </a:extLst>
          </p:cNvPr>
          <p:cNvSpPr>
            <a:spLocks noGrp="1"/>
          </p:cNvSpPr>
          <p:nvPr>
            <p:ph type="body" sz="quarter" idx="38" hasCustomPrompt="1"/>
          </p:nvPr>
        </p:nvSpPr>
        <p:spPr bwMode="gray">
          <a:xfrm>
            <a:off x="335360" y="5450149"/>
            <a:ext cx="288000" cy="288000"/>
          </a:xfrm>
          <a:prstGeom prst="ellipse">
            <a:avLst/>
          </a:prstGeom>
          <a:solidFill>
            <a:schemeClr val="accent6"/>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8</a:t>
            </a:r>
          </a:p>
        </p:txBody>
      </p:sp>
      <p:sp>
        <p:nvSpPr>
          <p:cNvPr id="21" name="Textplatzhalter 9">
            <a:extLst>
              <a:ext uri="{FF2B5EF4-FFF2-40B4-BE49-F238E27FC236}">
                <a16:creationId xmlns:a16="http://schemas.microsoft.com/office/drawing/2014/main" id="{52401447-228E-46A3-AFFE-50D4CA6B4566}"/>
              </a:ext>
            </a:extLst>
          </p:cNvPr>
          <p:cNvSpPr>
            <a:spLocks noGrp="1"/>
          </p:cNvSpPr>
          <p:nvPr>
            <p:ph type="body" sz="quarter" idx="39"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37070252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87016-73FD-46F0-8E84-87E5FEC72418}"/>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6" name="Foliennummernplatzhalter 5">
            <a:extLst>
              <a:ext uri="{FF2B5EF4-FFF2-40B4-BE49-F238E27FC236}">
                <a16:creationId xmlns:a16="http://schemas.microsoft.com/office/drawing/2014/main" id="{5B428201-FF34-404B-BBE1-C907A6ABC7AF}"/>
              </a:ext>
            </a:extLst>
          </p:cNvPr>
          <p:cNvSpPr>
            <a:spLocks noGrp="1"/>
          </p:cNvSpPr>
          <p:nvPr>
            <p:ph type="sldNum" sz="quarter" idx="10"/>
          </p:nvPr>
        </p:nvSpPr>
        <p:spPr/>
        <p:txBody>
          <a:bodyPr/>
          <a:lstStyle/>
          <a:p>
            <a:fld id="{5E06FA41-0383-4EB9-82E9-CF4D371372CA}" type="slidenum">
              <a:rPr lang="en-US" smtClean="0"/>
              <a:pPr/>
              <a:t>‹#›</a:t>
            </a:fld>
            <a:endParaRPr lang="en-US"/>
          </a:p>
        </p:txBody>
      </p:sp>
      <p:sp>
        <p:nvSpPr>
          <p:cNvPr id="5" name="Textplatzhalter 9">
            <a:extLst>
              <a:ext uri="{FF2B5EF4-FFF2-40B4-BE49-F238E27FC236}">
                <a16:creationId xmlns:a16="http://schemas.microsoft.com/office/drawing/2014/main" id="{7916DC25-7270-4597-A977-1396A399905A}"/>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1789997348"/>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6AD8-903B-4DB9-BAB5-340AC784ECC8}"/>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3" name="Foliennummernplatzhalter 2">
            <a:extLst>
              <a:ext uri="{FF2B5EF4-FFF2-40B4-BE49-F238E27FC236}">
                <a16:creationId xmlns:a16="http://schemas.microsoft.com/office/drawing/2014/main" id="{E1459930-E65B-4C7A-99D3-7812CF928586}"/>
              </a:ext>
            </a:extLst>
          </p:cNvPr>
          <p:cNvSpPr>
            <a:spLocks noGrp="1"/>
          </p:cNvSpPr>
          <p:nvPr>
            <p:ph type="sldNum" sz="quarter" idx="14"/>
          </p:nvPr>
        </p:nvSpPr>
        <p:spPr/>
        <p:txBody>
          <a:bodyPr/>
          <a:lstStyle/>
          <a:p>
            <a:fld id="{5E06FA41-0383-4EB9-82E9-CF4D371372CA}" type="slidenum">
              <a:rPr lang="en-US" smtClean="0"/>
              <a:pPr/>
              <a:t>‹#›</a:t>
            </a:fld>
            <a:endParaRPr lang="en-US"/>
          </a:p>
        </p:txBody>
      </p:sp>
      <p:sp>
        <p:nvSpPr>
          <p:cNvPr id="9" name="Inhaltsplatzhalter 8">
            <a:extLst>
              <a:ext uri="{FF2B5EF4-FFF2-40B4-BE49-F238E27FC236}">
                <a16:creationId xmlns:a16="http://schemas.microsoft.com/office/drawing/2014/main" id="{778680DF-539A-413C-9295-80A877187742}"/>
              </a:ext>
            </a:extLst>
          </p:cNvPr>
          <p:cNvSpPr>
            <a:spLocks noGrp="1"/>
          </p:cNvSpPr>
          <p:nvPr>
            <p:ph sz="quarter" idx="15" hasCustomPrompt="1"/>
          </p:nvPr>
        </p:nvSpPr>
        <p:spPr>
          <a:xfrm>
            <a:off x="264656" y="1340768"/>
            <a:ext cx="11664000" cy="4752057"/>
          </a:xfrm>
        </p:spPr>
        <p:txBody>
          <a:bodyPr/>
          <a:lstStyle>
            <a:lvl1pPr>
              <a:defRPr/>
            </a:lvl1pPr>
            <a:lvl2pPr>
              <a:defRPr/>
            </a:lvl2pPr>
          </a:lstStyle>
          <a:p>
            <a:pPr lvl="0"/>
            <a:r>
              <a:rPr lang="en-US"/>
              <a:t>Click to edit Master text styles</a:t>
            </a:r>
          </a:p>
          <a:p>
            <a:pPr lvl="1"/>
            <a:r>
              <a:rPr lang="en-US"/>
              <a:t>Second level</a:t>
            </a:r>
          </a:p>
          <a:p>
            <a:pPr lvl="2"/>
            <a:r>
              <a:rPr lang="en-US"/>
              <a:t>Third Level</a:t>
            </a:r>
          </a:p>
        </p:txBody>
      </p:sp>
      <p:sp>
        <p:nvSpPr>
          <p:cNvPr id="6" name="Textplatzhalter 9">
            <a:extLst>
              <a:ext uri="{FF2B5EF4-FFF2-40B4-BE49-F238E27FC236}">
                <a16:creationId xmlns:a16="http://schemas.microsoft.com/office/drawing/2014/main" id="{CD1C38CE-9082-49BD-AA25-14E7C24A8836}"/>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995633146"/>
      </p:ext>
    </p:extLst>
  </p:cSld>
  <p:clrMapOvr>
    <a:masterClrMapping/>
  </p:clrMapOvr>
  <p:extLst>
    <p:ext uri="{DCECCB84-F9BA-43D5-87BE-67443E8EF086}">
      <p15:sldGuideLst xmlns:p15="http://schemas.microsoft.com/office/powerpoint/2012/main">
        <p15:guide id="2"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row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40180-BA5C-4501-82C5-FD712E5DA720}"/>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15" name="Gleichschenkliges Dreieck 14">
            <a:extLst>
              <a:ext uri="{FF2B5EF4-FFF2-40B4-BE49-F238E27FC236}">
                <a16:creationId xmlns:a16="http://schemas.microsoft.com/office/drawing/2014/main" id="{15359B54-BD5D-4F00-BFD0-BDD99A562504}"/>
              </a:ext>
            </a:extLst>
          </p:cNvPr>
          <p:cNvSpPr/>
          <p:nvPr userDrawn="1"/>
        </p:nvSpPr>
        <p:spPr bwMode="gray">
          <a:xfrm rot="5400000">
            <a:off x="6762484" y="3482861"/>
            <a:ext cx="2663476" cy="252028"/>
          </a:xfrm>
          <a:prstGeom prst="triangle">
            <a:avLst/>
          </a:prstGeom>
          <a:solidFill>
            <a:srgbClr val="1A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F9D0B783-66E0-401E-8A02-3D0630C91FA7}"/>
              </a:ext>
            </a:extLst>
          </p:cNvPr>
          <p:cNvSpPr>
            <a:spLocks noGrp="1"/>
          </p:cNvSpPr>
          <p:nvPr>
            <p:ph type="sldNum" sz="quarter" idx="15"/>
          </p:nvPr>
        </p:nvSpPr>
        <p:spPr/>
        <p:txBody>
          <a:bodyPr/>
          <a:lstStyle/>
          <a:p>
            <a:fld id="{5E06FA41-0383-4EB9-82E9-CF4D371372CA}" type="slidenum">
              <a:rPr lang="en-US" smtClean="0"/>
              <a:pPr/>
              <a:t>‹#›</a:t>
            </a:fld>
            <a:endParaRPr lang="en-US"/>
          </a:p>
        </p:txBody>
      </p:sp>
      <p:sp>
        <p:nvSpPr>
          <p:cNvPr id="9" name="Inhaltsplatzhalter 8">
            <a:extLst>
              <a:ext uri="{FF2B5EF4-FFF2-40B4-BE49-F238E27FC236}">
                <a16:creationId xmlns:a16="http://schemas.microsoft.com/office/drawing/2014/main" id="{E423B79A-4324-491E-BBEF-C6143A4CC776}"/>
              </a:ext>
            </a:extLst>
          </p:cNvPr>
          <p:cNvSpPr>
            <a:spLocks noGrp="1"/>
          </p:cNvSpPr>
          <p:nvPr>
            <p:ph sz="quarter" idx="17" hasCustomPrompt="1"/>
          </p:nvPr>
        </p:nvSpPr>
        <p:spPr>
          <a:xfrm>
            <a:off x="8400648" y="1340767"/>
            <a:ext cx="3528000" cy="4752000"/>
          </a:xfrm>
        </p:spPr>
        <p:txBody>
          <a:bodyPr anchor="ctr"/>
          <a:lstStyle>
            <a:lvl1pPr>
              <a:defRPr/>
            </a:lvl1pPr>
          </a:lstStyle>
          <a:p>
            <a:pPr lvl="0"/>
            <a:r>
              <a:rPr lang="en-US"/>
              <a:t>Click to edit Master text styles</a:t>
            </a:r>
          </a:p>
          <a:p>
            <a:pPr lvl="1"/>
            <a:r>
              <a:rPr lang="en-US"/>
              <a:t>Second level</a:t>
            </a:r>
          </a:p>
          <a:p>
            <a:pPr lvl="2"/>
            <a:r>
              <a:rPr lang="en-US"/>
              <a:t>Third Level</a:t>
            </a:r>
          </a:p>
        </p:txBody>
      </p:sp>
      <p:sp>
        <p:nvSpPr>
          <p:cNvPr id="7" name="Textplatzhalter 9">
            <a:extLst>
              <a:ext uri="{FF2B5EF4-FFF2-40B4-BE49-F238E27FC236}">
                <a16:creationId xmlns:a16="http://schemas.microsoft.com/office/drawing/2014/main" id="{FFE0D02E-F49F-454B-8FE2-14E274FE7E2C}"/>
              </a:ext>
            </a:extLst>
          </p:cNvPr>
          <p:cNvSpPr>
            <a:spLocks noGrp="1"/>
          </p:cNvSpPr>
          <p:nvPr>
            <p:ph type="body" sz="quarter" idx="31" hasCustomPrompt="1"/>
          </p:nvPr>
        </p:nvSpPr>
        <p:spPr bwMode="gray">
          <a:xfrm>
            <a:off x="263352"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1419244107"/>
      </p:ext>
    </p:extLst>
  </p:cSld>
  <p:clrMapOvr>
    <a:masterClrMapping/>
  </p:clrMapOvr>
  <p:extLst>
    <p:ext uri="{DCECCB84-F9BA-43D5-87BE-67443E8EF086}">
      <p15:sldGuideLst xmlns:p15="http://schemas.microsoft.com/office/powerpoint/2012/main">
        <p15:guide id="1" pos="4883">
          <p15:clr>
            <a:srgbClr val="FBAE40"/>
          </p15:clr>
        </p15:guide>
        <p15:guide id="2" pos="5292">
          <p15:clr>
            <a:srgbClr val="FBAE40"/>
          </p15:clr>
        </p15:guide>
        <p15:guide id="3" orient="horz" pos="38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6B645-E7D4-445D-A0F6-62A29E7BC02C}"/>
              </a:ext>
            </a:extLst>
          </p:cNvPr>
          <p:cNvSpPr>
            <a:spLocks noGrp="1"/>
          </p:cNvSpPr>
          <p:nvPr>
            <p:ph type="title"/>
          </p:nvPr>
        </p:nvSpPr>
        <p:spPr/>
        <p:txBody>
          <a:bodyPr/>
          <a:lstStyle/>
          <a:p>
            <a:r>
              <a:rPr lang="en-US"/>
              <a:t>Click to edit Master title style</a:t>
            </a:r>
            <a:endParaRPr lang="de-DE"/>
          </a:p>
        </p:txBody>
      </p:sp>
      <p:sp>
        <p:nvSpPr>
          <p:cNvPr id="5" name="Foliennummernplatzhalter 4">
            <a:extLst>
              <a:ext uri="{FF2B5EF4-FFF2-40B4-BE49-F238E27FC236}">
                <a16:creationId xmlns:a16="http://schemas.microsoft.com/office/drawing/2014/main" id="{0CD3A7D9-D106-420C-A665-99F3391D0845}"/>
              </a:ext>
            </a:extLst>
          </p:cNvPr>
          <p:cNvSpPr>
            <a:spLocks noGrp="1"/>
          </p:cNvSpPr>
          <p:nvPr>
            <p:ph type="sldNum" sz="quarter" idx="10"/>
          </p:nvPr>
        </p:nvSpPr>
        <p:spPr/>
        <p:txBody>
          <a:bodyPr/>
          <a:lstStyle/>
          <a:p>
            <a:fld id="{5E06FA41-0383-4EB9-82E9-CF4D371372CA}" type="slidenum">
              <a:rPr lang="en-US" smtClean="0"/>
              <a:pPr/>
              <a:t>‹#›</a:t>
            </a:fld>
            <a:endParaRPr lang="en-US"/>
          </a:p>
        </p:txBody>
      </p:sp>
      <p:sp>
        <p:nvSpPr>
          <p:cNvPr id="8" name="Inhaltsplatzhalter 7">
            <a:extLst>
              <a:ext uri="{FF2B5EF4-FFF2-40B4-BE49-F238E27FC236}">
                <a16:creationId xmlns:a16="http://schemas.microsoft.com/office/drawing/2014/main" id="{47193172-36F3-460D-8777-1CC6B32D105D}"/>
              </a:ext>
            </a:extLst>
          </p:cNvPr>
          <p:cNvSpPr>
            <a:spLocks noGrp="1"/>
          </p:cNvSpPr>
          <p:nvPr>
            <p:ph sz="quarter" idx="11" hasCustomPrompt="1"/>
          </p:nvPr>
        </p:nvSpPr>
        <p:spPr>
          <a:xfrm>
            <a:off x="263352" y="1771999"/>
            <a:ext cx="5688000" cy="4320312"/>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0" name="Inhaltsplatzhalter 7">
            <a:extLst>
              <a:ext uri="{FF2B5EF4-FFF2-40B4-BE49-F238E27FC236}">
                <a16:creationId xmlns:a16="http://schemas.microsoft.com/office/drawing/2014/main" id="{84A3A4B4-0A40-4521-98AC-2072358C1118}"/>
              </a:ext>
            </a:extLst>
          </p:cNvPr>
          <p:cNvSpPr>
            <a:spLocks noGrp="1"/>
          </p:cNvSpPr>
          <p:nvPr>
            <p:ph sz="quarter" idx="14" hasCustomPrompt="1"/>
          </p:nvPr>
        </p:nvSpPr>
        <p:spPr>
          <a:xfrm>
            <a:off x="6240016" y="1772346"/>
            <a:ext cx="5688000" cy="4320312"/>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6" name="Textplatzhalter 15">
            <a:extLst>
              <a:ext uri="{FF2B5EF4-FFF2-40B4-BE49-F238E27FC236}">
                <a16:creationId xmlns:a16="http://schemas.microsoft.com/office/drawing/2014/main" id="{F902D91D-6317-4FA4-B9B3-A119BF8C3929}"/>
              </a:ext>
            </a:extLst>
          </p:cNvPr>
          <p:cNvSpPr>
            <a:spLocks noGrp="1"/>
          </p:cNvSpPr>
          <p:nvPr>
            <p:ph type="body" sz="quarter" idx="18" hasCustomPrompt="1"/>
          </p:nvPr>
        </p:nvSpPr>
        <p:spPr>
          <a:xfrm>
            <a:off x="263352" y="1341438"/>
            <a:ext cx="5688000" cy="360000"/>
          </a:xfrm>
          <a:solidFill>
            <a:srgbClr val="1A2F3D"/>
          </a:solidFill>
        </p:spPr>
        <p:txBody>
          <a:bodyPr lIns="108000" tIns="72000" rIns="108000" bIns="72000" anchor="ctr"/>
          <a:lstStyle>
            <a:lvl1pPr marL="0" indent="0" algn="ctr">
              <a:buNone/>
              <a:defRPr sz="1600">
                <a:solidFill>
                  <a:schemeClr val="bg1"/>
                </a:solidFill>
              </a:defRPr>
            </a:lvl1pPr>
            <a:lvl2pPr marL="0" indent="0">
              <a:buNone/>
              <a:defRPr sz="1600">
                <a:solidFill>
                  <a:schemeClr val="bg1"/>
                </a:solidFill>
              </a:defRPr>
            </a:lvl2pPr>
            <a:lvl3pPr marL="0" indent="0">
              <a:buNone/>
              <a:defRPr sz="1600">
                <a:solidFill>
                  <a:schemeClr val="bg1"/>
                </a:solidFill>
              </a:defRPr>
            </a:lvl3pPr>
            <a:lvl4pPr marL="0" indent="0">
              <a:buNone/>
              <a:defRPr sz="1600">
                <a:solidFill>
                  <a:schemeClr val="bg1"/>
                </a:solidFill>
              </a:defRPr>
            </a:lvl4pPr>
            <a:lvl5pPr marL="0" indent="0">
              <a:buNone/>
              <a:defRPr sz="1600">
                <a:solidFill>
                  <a:schemeClr val="bg1"/>
                </a:solidFill>
              </a:defRPr>
            </a:lvl5pPr>
            <a:lvl6pPr marL="0" indent="0">
              <a:buNone/>
              <a:defRPr sz="1600">
                <a:solidFill>
                  <a:schemeClr val="bg1"/>
                </a:solidFill>
              </a:defRPr>
            </a:lvl6pPr>
            <a:lvl7pPr marL="0" indent="0">
              <a:buNone/>
              <a:defRPr sz="1600">
                <a:solidFill>
                  <a:schemeClr val="bg1"/>
                </a:solidFill>
              </a:defRPr>
            </a:lvl7pPr>
            <a:lvl8pPr marL="0" indent="0">
              <a:buNone/>
              <a:defRPr sz="1600">
                <a:solidFill>
                  <a:schemeClr val="bg1"/>
                </a:solidFill>
              </a:defRPr>
            </a:lvl8pPr>
            <a:lvl9pPr marL="0" indent="0">
              <a:buNone/>
              <a:defRPr sz="1600">
                <a:solidFill>
                  <a:schemeClr val="bg1"/>
                </a:solidFill>
              </a:defRPr>
            </a:lvl9pPr>
          </a:lstStyle>
          <a:p>
            <a:pPr lvl="0"/>
            <a:r>
              <a:rPr lang="en-US"/>
              <a:t>Click to edit Master text styles</a:t>
            </a:r>
          </a:p>
        </p:txBody>
      </p:sp>
      <p:sp>
        <p:nvSpPr>
          <p:cNvPr id="17" name="Textplatzhalter 15">
            <a:extLst>
              <a:ext uri="{FF2B5EF4-FFF2-40B4-BE49-F238E27FC236}">
                <a16:creationId xmlns:a16="http://schemas.microsoft.com/office/drawing/2014/main" id="{31FC5065-1B51-4401-A34B-C9DB0F51A154}"/>
              </a:ext>
            </a:extLst>
          </p:cNvPr>
          <p:cNvSpPr>
            <a:spLocks noGrp="1"/>
          </p:cNvSpPr>
          <p:nvPr>
            <p:ph type="body" sz="quarter" idx="19" hasCustomPrompt="1"/>
          </p:nvPr>
        </p:nvSpPr>
        <p:spPr>
          <a:xfrm>
            <a:off x="6240127" y="1340768"/>
            <a:ext cx="5688000" cy="360000"/>
          </a:xfrm>
          <a:solidFill>
            <a:srgbClr val="1A2F3D"/>
          </a:solidFill>
        </p:spPr>
        <p:txBody>
          <a:bodyPr lIns="108000" tIns="72000" rIns="108000" bIns="72000" anchor="ctr"/>
          <a:lstStyle>
            <a:lvl1pPr marL="0" indent="0" algn="ctr">
              <a:buNone/>
              <a:defRPr sz="1600">
                <a:solidFill>
                  <a:schemeClr val="bg1"/>
                </a:solidFill>
              </a:defRPr>
            </a:lvl1pPr>
            <a:lvl2pPr marL="0" indent="0">
              <a:buNone/>
              <a:defRPr sz="1600">
                <a:solidFill>
                  <a:schemeClr val="bg1"/>
                </a:solidFill>
              </a:defRPr>
            </a:lvl2pPr>
            <a:lvl3pPr marL="0" indent="0">
              <a:buNone/>
              <a:defRPr sz="1600">
                <a:solidFill>
                  <a:schemeClr val="bg1"/>
                </a:solidFill>
              </a:defRPr>
            </a:lvl3pPr>
            <a:lvl4pPr marL="0" indent="0">
              <a:buNone/>
              <a:defRPr sz="1600">
                <a:solidFill>
                  <a:schemeClr val="bg1"/>
                </a:solidFill>
              </a:defRPr>
            </a:lvl4pPr>
            <a:lvl5pPr marL="0" indent="0">
              <a:buNone/>
              <a:defRPr sz="1600">
                <a:solidFill>
                  <a:schemeClr val="bg1"/>
                </a:solidFill>
              </a:defRPr>
            </a:lvl5pPr>
            <a:lvl6pPr marL="0" indent="0">
              <a:buNone/>
              <a:defRPr sz="1600">
                <a:solidFill>
                  <a:schemeClr val="bg1"/>
                </a:solidFill>
              </a:defRPr>
            </a:lvl6pPr>
            <a:lvl7pPr marL="0" indent="0">
              <a:buNone/>
              <a:defRPr sz="1600">
                <a:solidFill>
                  <a:schemeClr val="bg1"/>
                </a:solidFill>
              </a:defRPr>
            </a:lvl7pPr>
            <a:lvl8pPr marL="0" indent="0">
              <a:buNone/>
              <a:defRPr sz="1600">
                <a:solidFill>
                  <a:schemeClr val="bg1"/>
                </a:solidFill>
              </a:defRPr>
            </a:lvl8pPr>
            <a:lvl9pPr marL="0" indent="0">
              <a:buNone/>
              <a:defRPr sz="1600">
                <a:solidFill>
                  <a:schemeClr val="bg1"/>
                </a:solidFill>
              </a:defRPr>
            </a:lvl9pPr>
          </a:lstStyle>
          <a:p>
            <a:pPr lvl="0"/>
            <a:r>
              <a:rPr lang="en-US"/>
              <a:t>Click to edit Master text styles</a:t>
            </a:r>
          </a:p>
        </p:txBody>
      </p:sp>
      <p:sp>
        <p:nvSpPr>
          <p:cNvPr id="9" name="Textplatzhalter 9">
            <a:extLst>
              <a:ext uri="{FF2B5EF4-FFF2-40B4-BE49-F238E27FC236}">
                <a16:creationId xmlns:a16="http://schemas.microsoft.com/office/drawing/2014/main" id="{D5954591-5BE8-47BE-9B83-279FAB29F067}"/>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2970156131"/>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guide id="4" orient="horz" pos="38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6AD8-903B-4DB9-BAB5-340AC784ECC8}"/>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8" name="Textplatzhalter 7">
            <a:extLst>
              <a:ext uri="{FF2B5EF4-FFF2-40B4-BE49-F238E27FC236}">
                <a16:creationId xmlns:a16="http://schemas.microsoft.com/office/drawing/2014/main" id="{BB6C0ACB-184C-4868-8AEA-54BFC07A3B77}"/>
              </a:ext>
            </a:extLst>
          </p:cNvPr>
          <p:cNvSpPr>
            <a:spLocks noGrp="1"/>
          </p:cNvSpPr>
          <p:nvPr>
            <p:ph type="body" sz="quarter" idx="13" hasCustomPrompt="1"/>
          </p:nvPr>
        </p:nvSpPr>
        <p:spPr bwMode="gray">
          <a:xfrm>
            <a:off x="695649" y="1348706"/>
            <a:ext cx="5256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70D05CB9-55BE-498F-BC5F-971B656CF9AB}"/>
              </a:ext>
            </a:extLst>
          </p:cNvPr>
          <p:cNvSpPr>
            <a:spLocks noGrp="1"/>
          </p:cNvSpPr>
          <p:nvPr>
            <p:ph type="body" sz="quarter" idx="14" hasCustomPrompt="1"/>
          </p:nvPr>
        </p:nvSpPr>
        <p:spPr bwMode="gray">
          <a:xfrm>
            <a:off x="6672064" y="1340768"/>
            <a:ext cx="5256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21" name="Textplatzhalter 7">
            <a:extLst>
              <a:ext uri="{FF2B5EF4-FFF2-40B4-BE49-F238E27FC236}">
                <a16:creationId xmlns:a16="http://schemas.microsoft.com/office/drawing/2014/main" id="{DC5A887C-65F3-4587-AE38-EE4E2455873F}"/>
              </a:ext>
            </a:extLst>
          </p:cNvPr>
          <p:cNvSpPr>
            <a:spLocks noGrp="1"/>
          </p:cNvSpPr>
          <p:nvPr>
            <p:ph type="body" sz="quarter" idx="19" hasCustomPrompt="1"/>
          </p:nvPr>
        </p:nvSpPr>
        <p:spPr bwMode="gray">
          <a:xfrm>
            <a:off x="695984" y="4005328"/>
            <a:ext cx="5256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22" name="Textplatzhalter 7">
            <a:extLst>
              <a:ext uri="{FF2B5EF4-FFF2-40B4-BE49-F238E27FC236}">
                <a16:creationId xmlns:a16="http://schemas.microsoft.com/office/drawing/2014/main" id="{6F51C89C-4ECB-405F-AEA6-5B9D98CA2A14}"/>
              </a:ext>
            </a:extLst>
          </p:cNvPr>
          <p:cNvSpPr>
            <a:spLocks noGrp="1"/>
          </p:cNvSpPr>
          <p:nvPr>
            <p:ph type="body" sz="quarter" idx="20" hasCustomPrompt="1"/>
          </p:nvPr>
        </p:nvSpPr>
        <p:spPr bwMode="gray">
          <a:xfrm>
            <a:off x="6672399" y="4005328"/>
            <a:ext cx="5256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3" name="Foliennummernplatzhalter 2">
            <a:extLst>
              <a:ext uri="{FF2B5EF4-FFF2-40B4-BE49-F238E27FC236}">
                <a16:creationId xmlns:a16="http://schemas.microsoft.com/office/drawing/2014/main" id="{F9632E55-4F94-497B-8EED-D04964E4BBAA}"/>
              </a:ext>
            </a:extLst>
          </p:cNvPr>
          <p:cNvSpPr>
            <a:spLocks noGrp="1"/>
          </p:cNvSpPr>
          <p:nvPr>
            <p:ph type="sldNum" sz="quarter" idx="27"/>
          </p:nvPr>
        </p:nvSpPr>
        <p:spPr/>
        <p:txBody>
          <a:bodyPr/>
          <a:lstStyle/>
          <a:p>
            <a:fld id="{5E06FA41-0383-4EB9-82E9-CF4D371372CA}" type="slidenum">
              <a:rPr lang="en-US" smtClean="0"/>
              <a:pPr/>
              <a:t>‹#›</a:t>
            </a:fld>
            <a:endParaRPr lang="en-US"/>
          </a:p>
        </p:txBody>
      </p:sp>
      <p:sp>
        <p:nvSpPr>
          <p:cNvPr id="17" name="Textplatzhalter 17">
            <a:extLst>
              <a:ext uri="{FF2B5EF4-FFF2-40B4-BE49-F238E27FC236}">
                <a16:creationId xmlns:a16="http://schemas.microsoft.com/office/drawing/2014/main" id="{AFDE4ECD-0AE3-4681-B09F-F068A3CA89F1}"/>
              </a:ext>
            </a:extLst>
          </p:cNvPr>
          <p:cNvSpPr>
            <a:spLocks noGrp="1"/>
          </p:cNvSpPr>
          <p:nvPr>
            <p:ph type="body" sz="quarter" idx="16" hasCustomPrompt="1"/>
          </p:nvPr>
        </p:nvSpPr>
        <p:spPr bwMode="gray">
          <a:xfrm>
            <a:off x="261983" y="1348706"/>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1</a:t>
            </a:r>
          </a:p>
        </p:txBody>
      </p:sp>
      <p:sp>
        <p:nvSpPr>
          <p:cNvPr id="18" name="Textplatzhalter 17">
            <a:extLst>
              <a:ext uri="{FF2B5EF4-FFF2-40B4-BE49-F238E27FC236}">
                <a16:creationId xmlns:a16="http://schemas.microsoft.com/office/drawing/2014/main" id="{3E442DE0-4F10-459F-B1F0-4C17F9AF1304}"/>
              </a:ext>
            </a:extLst>
          </p:cNvPr>
          <p:cNvSpPr>
            <a:spLocks noGrp="1"/>
          </p:cNvSpPr>
          <p:nvPr>
            <p:ph type="body" sz="quarter" idx="28" hasCustomPrompt="1"/>
          </p:nvPr>
        </p:nvSpPr>
        <p:spPr bwMode="gray">
          <a:xfrm>
            <a:off x="6238647" y="1348706"/>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2</a:t>
            </a:r>
          </a:p>
        </p:txBody>
      </p:sp>
      <p:sp>
        <p:nvSpPr>
          <p:cNvPr id="19" name="Textplatzhalter 17">
            <a:extLst>
              <a:ext uri="{FF2B5EF4-FFF2-40B4-BE49-F238E27FC236}">
                <a16:creationId xmlns:a16="http://schemas.microsoft.com/office/drawing/2014/main" id="{CE85DF91-0F62-40EF-A692-E0916DEB4523}"/>
              </a:ext>
            </a:extLst>
          </p:cNvPr>
          <p:cNvSpPr>
            <a:spLocks noGrp="1"/>
          </p:cNvSpPr>
          <p:nvPr>
            <p:ph type="body" sz="quarter" idx="29" hasCustomPrompt="1"/>
          </p:nvPr>
        </p:nvSpPr>
        <p:spPr bwMode="gray">
          <a:xfrm>
            <a:off x="263384" y="4005064"/>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3</a:t>
            </a:r>
          </a:p>
        </p:txBody>
      </p:sp>
      <p:sp>
        <p:nvSpPr>
          <p:cNvPr id="20" name="Textplatzhalter 17">
            <a:extLst>
              <a:ext uri="{FF2B5EF4-FFF2-40B4-BE49-F238E27FC236}">
                <a16:creationId xmlns:a16="http://schemas.microsoft.com/office/drawing/2014/main" id="{4B9072E2-0ADC-46A5-B6E7-F1D2F26B696C}"/>
              </a:ext>
            </a:extLst>
          </p:cNvPr>
          <p:cNvSpPr>
            <a:spLocks noGrp="1"/>
          </p:cNvSpPr>
          <p:nvPr>
            <p:ph type="body" sz="quarter" idx="30" hasCustomPrompt="1"/>
          </p:nvPr>
        </p:nvSpPr>
        <p:spPr bwMode="gray">
          <a:xfrm>
            <a:off x="6240048" y="4005064"/>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4</a:t>
            </a:r>
          </a:p>
        </p:txBody>
      </p:sp>
      <p:sp>
        <p:nvSpPr>
          <p:cNvPr id="12" name="Textplatzhalter 9">
            <a:extLst>
              <a:ext uri="{FF2B5EF4-FFF2-40B4-BE49-F238E27FC236}">
                <a16:creationId xmlns:a16="http://schemas.microsoft.com/office/drawing/2014/main" id="{6DC8216E-6769-43F0-B44A-7DE6CA3125BF}"/>
              </a:ext>
            </a:extLst>
          </p:cNvPr>
          <p:cNvSpPr>
            <a:spLocks noGrp="1"/>
          </p:cNvSpPr>
          <p:nvPr>
            <p:ph type="body" sz="quarter" idx="31"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2030719966"/>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5" orient="horz" pos="2341">
          <p15:clr>
            <a:srgbClr val="FBAE40"/>
          </p15:clr>
        </p15:guide>
        <p15:guide id="6" orient="horz" pos="252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6AD8-903B-4DB9-BAB5-340AC784ECC8}"/>
              </a:ext>
            </a:extLst>
          </p:cNvPr>
          <p:cNvSpPr>
            <a:spLocks noGrp="1"/>
          </p:cNvSpPr>
          <p:nvPr>
            <p:ph type="title" hasCustomPrompt="1"/>
          </p:nvPr>
        </p:nvSpPr>
        <p:spPr bwMode="black"/>
        <p:txBody>
          <a:bodyPr/>
          <a:lstStyle>
            <a:lvl1pPr>
              <a:defRPr/>
            </a:lvl1pPr>
          </a:lstStyle>
          <a:p>
            <a:r>
              <a:rPr lang="en-US"/>
              <a:t>Click to edit Master title style</a:t>
            </a:r>
          </a:p>
        </p:txBody>
      </p:sp>
      <p:sp>
        <p:nvSpPr>
          <p:cNvPr id="8" name="Textplatzhalter 7">
            <a:extLst>
              <a:ext uri="{FF2B5EF4-FFF2-40B4-BE49-F238E27FC236}">
                <a16:creationId xmlns:a16="http://schemas.microsoft.com/office/drawing/2014/main" id="{BB6C0ACB-184C-4868-8AEA-54BFC07A3B77}"/>
              </a:ext>
            </a:extLst>
          </p:cNvPr>
          <p:cNvSpPr>
            <a:spLocks noGrp="1"/>
          </p:cNvSpPr>
          <p:nvPr>
            <p:ph type="body" sz="quarter" idx="13" hasCustomPrompt="1"/>
          </p:nvPr>
        </p:nvSpPr>
        <p:spPr bwMode="gray">
          <a:xfrm>
            <a:off x="695425" y="1348706"/>
            <a:ext cx="3240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70D05CB9-55BE-498F-BC5F-971B656CF9AB}"/>
              </a:ext>
            </a:extLst>
          </p:cNvPr>
          <p:cNvSpPr>
            <a:spLocks noGrp="1"/>
          </p:cNvSpPr>
          <p:nvPr>
            <p:ph type="body" sz="quarter" idx="14" hasCustomPrompt="1"/>
          </p:nvPr>
        </p:nvSpPr>
        <p:spPr bwMode="gray">
          <a:xfrm>
            <a:off x="4656005" y="1340768"/>
            <a:ext cx="3312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2" name="Textplatzhalter 7">
            <a:extLst>
              <a:ext uri="{FF2B5EF4-FFF2-40B4-BE49-F238E27FC236}">
                <a16:creationId xmlns:a16="http://schemas.microsoft.com/office/drawing/2014/main" id="{BCCCCA19-68FA-4768-98CD-378AA714DB2B}"/>
              </a:ext>
            </a:extLst>
          </p:cNvPr>
          <p:cNvSpPr>
            <a:spLocks noGrp="1"/>
          </p:cNvSpPr>
          <p:nvPr>
            <p:ph type="body" sz="quarter" idx="15" hasCustomPrompt="1"/>
          </p:nvPr>
        </p:nvSpPr>
        <p:spPr bwMode="gray">
          <a:xfrm>
            <a:off x="8688313" y="1340768"/>
            <a:ext cx="3240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21" name="Textplatzhalter 7">
            <a:extLst>
              <a:ext uri="{FF2B5EF4-FFF2-40B4-BE49-F238E27FC236}">
                <a16:creationId xmlns:a16="http://schemas.microsoft.com/office/drawing/2014/main" id="{DC5A887C-65F3-4587-AE38-EE4E2455873F}"/>
              </a:ext>
            </a:extLst>
          </p:cNvPr>
          <p:cNvSpPr>
            <a:spLocks noGrp="1"/>
          </p:cNvSpPr>
          <p:nvPr>
            <p:ph type="body" sz="quarter" idx="19" hasCustomPrompt="1"/>
          </p:nvPr>
        </p:nvSpPr>
        <p:spPr bwMode="gray">
          <a:xfrm>
            <a:off x="695760" y="4005328"/>
            <a:ext cx="3240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22" name="Textplatzhalter 7">
            <a:extLst>
              <a:ext uri="{FF2B5EF4-FFF2-40B4-BE49-F238E27FC236}">
                <a16:creationId xmlns:a16="http://schemas.microsoft.com/office/drawing/2014/main" id="{6F51C89C-4ECB-405F-AEA6-5B9D98CA2A14}"/>
              </a:ext>
            </a:extLst>
          </p:cNvPr>
          <p:cNvSpPr>
            <a:spLocks noGrp="1"/>
          </p:cNvSpPr>
          <p:nvPr>
            <p:ph type="body" sz="quarter" idx="20" hasCustomPrompt="1"/>
          </p:nvPr>
        </p:nvSpPr>
        <p:spPr bwMode="gray">
          <a:xfrm>
            <a:off x="4656340" y="4005328"/>
            <a:ext cx="3312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23" name="Textplatzhalter 7">
            <a:extLst>
              <a:ext uri="{FF2B5EF4-FFF2-40B4-BE49-F238E27FC236}">
                <a16:creationId xmlns:a16="http://schemas.microsoft.com/office/drawing/2014/main" id="{C1C3E67F-0887-4531-BBB9-A957191E74BE}"/>
              </a:ext>
            </a:extLst>
          </p:cNvPr>
          <p:cNvSpPr>
            <a:spLocks noGrp="1"/>
          </p:cNvSpPr>
          <p:nvPr>
            <p:ph type="body" sz="quarter" idx="21" hasCustomPrompt="1"/>
          </p:nvPr>
        </p:nvSpPr>
        <p:spPr bwMode="gray">
          <a:xfrm>
            <a:off x="8688648" y="4005328"/>
            <a:ext cx="3240000" cy="2376000"/>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3" name="Foliennummernplatzhalter 2">
            <a:extLst>
              <a:ext uri="{FF2B5EF4-FFF2-40B4-BE49-F238E27FC236}">
                <a16:creationId xmlns:a16="http://schemas.microsoft.com/office/drawing/2014/main" id="{F9632E55-4F94-497B-8EED-D04964E4BBAA}"/>
              </a:ext>
            </a:extLst>
          </p:cNvPr>
          <p:cNvSpPr>
            <a:spLocks noGrp="1"/>
          </p:cNvSpPr>
          <p:nvPr>
            <p:ph type="sldNum" sz="quarter" idx="27"/>
          </p:nvPr>
        </p:nvSpPr>
        <p:spPr/>
        <p:txBody>
          <a:bodyPr/>
          <a:lstStyle/>
          <a:p>
            <a:fld id="{5E06FA41-0383-4EB9-82E9-CF4D371372CA}" type="slidenum">
              <a:rPr lang="en-US" smtClean="0"/>
              <a:pPr/>
              <a:t>‹#›</a:t>
            </a:fld>
            <a:endParaRPr lang="en-US"/>
          </a:p>
        </p:txBody>
      </p:sp>
      <p:sp>
        <p:nvSpPr>
          <p:cNvPr id="33" name="Textplatzhalter 17">
            <a:extLst>
              <a:ext uri="{FF2B5EF4-FFF2-40B4-BE49-F238E27FC236}">
                <a16:creationId xmlns:a16="http://schemas.microsoft.com/office/drawing/2014/main" id="{A240149F-C37E-4290-A69C-A684E4B40AF9}"/>
              </a:ext>
            </a:extLst>
          </p:cNvPr>
          <p:cNvSpPr>
            <a:spLocks noGrp="1"/>
          </p:cNvSpPr>
          <p:nvPr>
            <p:ph type="body" sz="quarter" idx="16" hasCustomPrompt="1"/>
          </p:nvPr>
        </p:nvSpPr>
        <p:spPr bwMode="gray">
          <a:xfrm>
            <a:off x="263384" y="1348706"/>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1</a:t>
            </a:r>
          </a:p>
        </p:txBody>
      </p:sp>
      <p:sp>
        <p:nvSpPr>
          <p:cNvPr id="34" name="Textplatzhalter 17">
            <a:extLst>
              <a:ext uri="{FF2B5EF4-FFF2-40B4-BE49-F238E27FC236}">
                <a16:creationId xmlns:a16="http://schemas.microsoft.com/office/drawing/2014/main" id="{9A81BDEC-061A-4C0F-8B74-B4428C482274}"/>
              </a:ext>
            </a:extLst>
          </p:cNvPr>
          <p:cNvSpPr>
            <a:spLocks noGrp="1"/>
          </p:cNvSpPr>
          <p:nvPr>
            <p:ph type="body" sz="quarter" idx="28" hasCustomPrompt="1"/>
          </p:nvPr>
        </p:nvSpPr>
        <p:spPr bwMode="gray">
          <a:xfrm>
            <a:off x="4223792" y="1348706"/>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2</a:t>
            </a:r>
          </a:p>
        </p:txBody>
      </p:sp>
      <p:sp>
        <p:nvSpPr>
          <p:cNvPr id="35" name="Textplatzhalter 17">
            <a:extLst>
              <a:ext uri="{FF2B5EF4-FFF2-40B4-BE49-F238E27FC236}">
                <a16:creationId xmlns:a16="http://schemas.microsoft.com/office/drawing/2014/main" id="{D11292D0-8D2C-4B43-B84F-D32B6DF60875}"/>
              </a:ext>
            </a:extLst>
          </p:cNvPr>
          <p:cNvSpPr>
            <a:spLocks noGrp="1"/>
          </p:cNvSpPr>
          <p:nvPr>
            <p:ph type="body" sz="quarter" idx="29" hasCustomPrompt="1"/>
          </p:nvPr>
        </p:nvSpPr>
        <p:spPr bwMode="gray">
          <a:xfrm>
            <a:off x="8256272" y="1340768"/>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3</a:t>
            </a:r>
          </a:p>
        </p:txBody>
      </p:sp>
      <p:sp>
        <p:nvSpPr>
          <p:cNvPr id="36" name="Textplatzhalter 17">
            <a:extLst>
              <a:ext uri="{FF2B5EF4-FFF2-40B4-BE49-F238E27FC236}">
                <a16:creationId xmlns:a16="http://schemas.microsoft.com/office/drawing/2014/main" id="{6D271E92-C83A-463A-AED9-8E3FBB291736}"/>
              </a:ext>
            </a:extLst>
          </p:cNvPr>
          <p:cNvSpPr>
            <a:spLocks noGrp="1"/>
          </p:cNvSpPr>
          <p:nvPr>
            <p:ph type="body" sz="quarter" idx="30" hasCustomPrompt="1"/>
          </p:nvPr>
        </p:nvSpPr>
        <p:spPr bwMode="gray">
          <a:xfrm>
            <a:off x="263384" y="4007012"/>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4</a:t>
            </a:r>
          </a:p>
        </p:txBody>
      </p:sp>
      <p:sp>
        <p:nvSpPr>
          <p:cNvPr id="37" name="Textplatzhalter 17">
            <a:extLst>
              <a:ext uri="{FF2B5EF4-FFF2-40B4-BE49-F238E27FC236}">
                <a16:creationId xmlns:a16="http://schemas.microsoft.com/office/drawing/2014/main" id="{11347325-3FBF-4BDD-A63F-38D400767FBC}"/>
              </a:ext>
            </a:extLst>
          </p:cNvPr>
          <p:cNvSpPr>
            <a:spLocks noGrp="1"/>
          </p:cNvSpPr>
          <p:nvPr>
            <p:ph type="body" sz="quarter" idx="31" hasCustomPrompt="1"/>
          </p:nvPr>
        </p:nvSpPr>
        <p:spPr bwMode="gray">
          <a:xfrm>
            <a:off x="4223792" y="4007012"/>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5</a:t>
            </a:r>
          </a:p>
        </p:txBody>
      </p:sp>
      <p:sp>
        <p:nvSpPr>
          <p:cNvPr id="38" name="Textplatzhalter 17">
            <a:extLst>
              <a:ext uri="{FF2B5EF4-FFF2-40B4-BE49-F238E27FC236}">
                <a16:creationId xmlns:a16="http://schemas.microsoft.com/office/drawing/2014/main" id="{5FAB4D20-6DD5-4902-9BE1-E701A540A191}"/>
              </a:ext>
            </a:extLst>
          </p:cNvPr>
          <p:cNvSpPr>
            <a:spLocks noGrp="1"/>
          </p:cNvSpPr>
          <p:nvPr>
            <p:ph type="body" sz="quarter" idx="32" hasCustomPrompt="1"/>
          </p:nvPr>
        </p:nvSpPr>
        <p:spPr bwMode="gray">
          <a:xfrm>
            <a:off x="8256272" y="3999074"/>
            <a:ext cx="288000" cy="288000"/>
          </a:xfrm>
          <a:prstGeom prst="ellipse">
            <a:avLst/>
          </a:prstGeom>
          <a:solidFill>
            <a:srgbClr val="1A2F3D"/>
          </a:solidFill>
        </p:spPr>
        <p:txBody>
          <a:bodyPr anchor="ctr"/>
          <a:lstStyle>
            <a:lvl1pPr marL="0" indent="0" algn="ctr">
              <a:spcAft>
                <a:spcPts val="0"/>
              </a:spcAft>
              <a:buFont typeface="Arial" panose="020B0604020202020204" pitchFamily="34" charset="0"/>
              <a:buNone/>
              <a:defRPr sz="1400" b="0">
                <a:solidFill>
                  <a:schemeClr val="bg1"/>
                </a:solidFill>
              </a:defRPr>
            </a:lvl1pPr>
            <a:lvl2pPr marL="0" indent="0" algn="ctr">
              <a:spcAft>
                <a:spcPts val="0"/>
              </a:spcAft>
              <a:buFont typeface="Arial" panose="020B0604020202020204" pitchFamily="34" charset="0"/>
              <a:buNone/>
              <a:defRPr sz="1400" b="0">
                <a:solidFill>
                  <a:schemeClr val="bg1"/>
                </a:solidFill>
              </a:defRPr>
            </a:lvl2pPr>
            <a:lvl3pPr marL="0" indent="0" algn="ctr">
              <a:spcAft>
                <a:spcPts val="0"/>
              </a:spcAft>
              <a:buFont typeface="Arial" panose="020B0604020202020204" pitchFamily="34" charset="0"/>
              <a:buNone/>
              <a:defRPr sz="1400" b="0">
                <a:solidFill>
                  <a:schemeClr val="bg1"/>
                </a:solidFill>
              </a:defRPr>
            </a:lvl3pPr>
            <a:lvl4pPr marL="0" indent="0" algn="ctr">
              <a:spcAft>
                <a:spcPts val="0"/>
              </a:spcAft>
              <a:buFont typeface="Arial" panose="020B0604020202020204" pitchFamily="34" charset="0"/>
              <a:buNone/>
              <a:defRPr sz="1400" b="0">
                <a:solidFill>
                  <a:schemeClr val="bg1"/>
                </a:solidFill>
              </a:defRPr>
            </a:lvl4pPr>
            <a:lvl5pPr marL="0" indent="0" algn="ctr">
              <a:spcAft>
                <a:spcPts val="0"/>
              </a:spcAft>
              <a:buFont typeface="Arial" panose="020B0604020202020204" pitchFamily="34" charset="0"/>
              <a:buNone/>
              <a:defRPr sz="1400" b="0">
                <a:solidFill>
                  <a:schemeClr val="bg1"/>
                </a:solidFill>
              </a:defRPr>
            </a:lvl5pPr>
            <a:lvl6pPr marL="0" indent="0" algn="ctr">
              <a:buNone/>
              <a:defRPr sz="1400" b="0">
                <a:solidFill>
                  <a:schemeClr val="bg1"/>
                </a:solidFill>
              </a:defRPr>
            </a:lvl6pPr>
            <a:lvl7pPr marL="0" indent="0" algn="ctr">
              <a:buNone/>
              <a:defRPr sz="1400" b="0">
                <a:solidFill>
                  <a:schemeClr val="bg1"/>
                </a:solidFill>
              </a:defRPr>
            </a:lvl7pPr>
            <a:lvl8pPr marL="0" indent="0" algn="ctr">
              <a:buNone/>
              <a:defRPr sz="1400" b="0">
                <a:solidFill>
                  <a:schemeClr val="bg1"/>
                </a:solidFill>
              </a:defRPr>
            </a:lvl8pPr>
            <a:lvl9pPr marL="0" indent="0" algn="ctr">
              <a:buNone/>
              <a:defRPr sz="1400" b="0">
                <a:solidFill>
                  <a:schemeClr val="bg1"/>
                </a:solidFill>
              </a:defRPr>
            </a:lvl9pPr>
          </a:lstStyle>
          <a:p>
            <a:pPr lvl="0"/>
            <a:r>
              <a:rPr lang="en-US"/>
              <a:t>6</a:t>
            </a:r>
          </a:p>
        </p:txBody>
      </p:sp>
      <p:sp>
        <p:nvSpPr>
          <p:cNvPr id="16" name="Textplatzhalter 9">
            <a:extLst>
              <a:ext uri="{FF2B5EF4-FFF2-40B4-BE49-F238E27FC236}">
                <a16:creationId xmlns:a16="http://schemas.microsoft.com/office/drawing/2014/main" id="{7B9A45DD-446C-48AF-8CA9-F8C84F762B04}"/>
              </a:ext>
            </a:extLst>
          </p:cNvPr>
          <p:cNvSpPr>
            <a:spLocks noGrp="1"/>
          </p:cNvSpPr>
          <p:nvPr>
            <p:ph type="body" sz="quarter" idx="33" hasCustomPrompt="1"/>
          </p:nvPr>
        </p:nvSpPr>
        <p:spPr bwMode="gray">
          <a:xfrm>
            <a:off x="264656" y="6381360"/>
            <a:ext cx="11664000" cy="288000"/>
          </a:xfrm>
        </p:spPr>
        <p:txBody>
          <a:bodyPr anchor="b"/>
          <a:lstStyle>
            <a:lvl1pPr marL="0" indent="0">
              <a:spcAft>
                <a:spcPts val="0"/>
              </a:spcAft>
              <a:buFont typeface="Arial" panose="020B0604020202020204" pitchFamily="34" charset="0"/>
              <a:buNone/>
              <a:tabLst>
                <a:tab pos="414338" algn="l"/>
              </a:tabLst>
              <a:defRPr sz="800" b="0"/>
            </a:lvl1pPr>
            <a:lvl2pPr marL="0" indent="0">
              <a:spcAft>
                <a:spcPts val="0"/>
              </a:spcAft>
              <a:buFont typeface="Arial" panose="020B0604020202020204" pitchFamily="34" charset="0"/>
              <a:buNone/>
              <a:defRPr sz="800"/>
            </a:lvl2pPr>
            <a:lvl3pPr marL="0" indent="0">
              <a:spcAft>
                <a:spcPts val="0"/>
              </a:spcAft>
              <a:buNone/>
              <a:defRPr sz="800"/>
            </a:lvl3pPr>
            <a:lvl4pPr marL="0" indent="0">
              <a:spcAft>
                <a:spcPts val="0"/>
              </a:spcAft>
              <a:buNone/>
              <a:defRPr sz="800"/>
            </a:lvl4pPr>
            <a:lvl5pPr marL="0" indent="0">
              <a:spcAft>
                <a:spcPts val="0"/>
              </a:spcAft>
              <a:buNone/>
              <a:defRPr sz="800"/>
            </a:lvl5pPr>
            <a:lvl6pPr marL="0" indent="0">
              <a:spcAft>
                <a:spcPts val="0"/>
              </a:spcAft>
              <a:buNone/>
              <a:defRPr sz="800"/>
            </a:lvl6pPr>
            <a:lvl7pPr marL="0" indent="0">
              <a:spcAft>
                <a:spcPts val="0"/>
              </a:spcAft>
              <a:buNone/>
              <a:defRPr sz="800"/>
            </a:lvl7pPr>
            <a:lvl8pPr marL="0" indent="0">
              <a:spcAft>
                <a:spcPts val="0"/>
              </a:spcAft>
              <a:buNone/>
              <a:defRPr sz="800"/>
            </a:lvl8pPr>
            <a:lvl9pPr marL="0" indent="0">
              <a:spcAft>
                <a:spcPts val="0"/>
              </a:spcAft>
              <a:buNone/>
              <a:defRPr sz="800"/>
            </a:lvl9pPr>
          </a:lstStyle>
          <a:p>
            <a:pPr lvl="0"/>
            <a:r>
              <a:rPr lang="en-US"/>
              <a:t>Source / Note: max. two lines</a:t>
            </a:r>
          </a:p>
        </p:txBody>
      </p:sp>
    </p:spTree>
    <p:extLst>
      <p:ext uri="{BB962C8B-B14F-4D97-AF65-F5344CB8AC3E}">
        <p14:creationId xmlns:p14="http://schemas.microsoft.com/office/powerpoint/2010/main" val="2514206489"/>
      </p:ext>
    </p:extLst>
  </p:cSld>
  <p:clrMapOvr>
    <a:masterClrMapping/>
  </p:clrMapOvr>
  <p:extLst>
    <p:ext uri="{DCECCB84-F9BA-43D5-87BE-67443E8EF086}">
      <p15:sldGuideLst xmlns:p15="http://schemas.microsoft.com/office/powerpoint/2012/main">
        <p15:guide id="1" pos="5201">
          <p15:clr>
            <a:srgbClr val="FBAE40"/>
          </p15:clr>
        </p15:guide>
        <p15:guide id="2" pos="5019">
          <p15:clr>
            <a:srgbClr val="FBAE40"/>
          </p15:clr>
        </p15:guide>
        <p15:guide id="3" pos="2661">
          <p15:clr>
            <a:srgbClr val="FBAE40"/>
          </p15:clr>
        </p15:guide>
        <p15:guide id="4" pos="2479">
          <p15:clr>
            <a:srgbClr val="FBAE40"/>
          </p15:clr>
        </p15:guide>
        <p15:guide id="5" orient="horz" pos="2341">
          <p15:clr>
            <a:srgbClr val="FBAE40"/>
          </p15:clr>
        </p15:guide>
        <p15:guide id="6" orient="horz" pos="252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D2EC19D-20DB-4377-9C46-8682549CD5FC}"/>
              </a:ext>
            </a:extLst>
          </p:cNvPr>
          <p:cNvSpPr/>
          <p:nvPr userDrawn="1"/>
        </p:nvSpPr>
        <p:spPr bwMode="hidden">
          <a:xfrm>
            <a:off x="0" y="0"/>
            <a:ext cx="12192000" cy="1152000"/>
          </a:xfrm>
          <a:prstGeom prst="rect">
            <a:avLst/>
          </a:prstGeom>
          <a:solidFill>
            <a:srgbClr val="1A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platzhalter 1">
            <a:extLst>
              <a:ext uri="{FF2B5EF4-FFF2-40B4-BE49-F238E27FC236}">
                <a16:creationId xmlns:a16="http://schemas.microsoft.com/office/drawing/2014/main" id="{F965813F-838E-42E4-A651-1A93A4F1D249}"/>
              </a:ext>
            </a:extLst>
          </p:cNvPr>
          <p:cNvSpPr>
            <a:spLocks noGrp="1"/>
          </p:cNvSpPr>
          <p:nvPr>
            <p:ph type="title"/>
          </p:nvPr>
        </p:nvSpPr>
        <p:spPr bwMode="black">
          <a:xfrm>
            <a:off x="264416" y="224644"/>
            <a:ext cx="9576000" cy="720000"/>
          </a:xfrm>
          <a:prstGeom prst="rect">
            <a:avLst/>
          </a:prstGeom>
        </p:spPr>
        <p:txBody>
          <a:bodyPr vert="horz" lIns="0" tIns="0" rIns="0" bIns="0" rtlCol="0" anchor="b">
            <a:no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13161404-0C78-4AB5-AD7B-F237A9078B25}"/>
              </a:ext>
            </a:extLst>
          </p:cNvPr>
          <p:cNvSpPr>
            <a:spLocks noGrp="1"/>
          </p:cNvSpPr>
          <p:nvPr>
            <p:ph type="body" idx="1"/>
          </p:nvPr>
        </p:nvSpPr>
        <p:spPr bwMode="gray">
          <a:xfrm>
            <a:off x="264656" y="1340768"/>
            <a:ext cx="11664000" cy="50409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4</a:t>
            </a:r>
          </a:p>
          <a:p>
            <a:pPr lvl="4"/>
            <a:r>
              <a:rPr lang="en-US"/>
              <a:t>5</a:t>
            </a:r>
          </a:p>
          <a:p>
            <a:pPr lvl="5"/>
            <a:r>
              <a:rPr lang="en-US"/>
              <a:t>6</a:t>
            </a:r>
          </a:p>
          <a:p>
            <a:pPr lvl="6"/>
            <a:r>
              <a:rPr lang="en-US"/>
              <a:t>7</a:t>
            </a:r>
          </a:p>
          <a:p>
            <a:pPr lvl="7"/>
            <a:r>
              <a:rPr lang="en-US"/>
              <a:t>8</a:t>
            </a:r>
          </a:p>
          <a:p>
            <a:pPr lvl="8"/>
            <a:r>
              <a:rPr lang="en-US"/>
              <a:t>9</a:t>
            </a:r>
          </a:p>
        </p:txBody>
      </p:sp>
      <p:sp>
        <p:nvSpPr>
          <p:cNvPr id="6" name="Foliennummernplatzhalter 5">
            <a:extLst>
              <a:ext uri="{FF2B5EF4-FFF2-40B4-BE49-F238E27FC236}">
                <a16:creationId xmlns:a16="http://schemas.microsoft.com/office/drawing/2014/main" id="{6662AB79-F543-4F28-B4A2-C0BAC52EEEC8}"/>
              </a:ext>
            </a:extLst>
          </p:cNvPr>
          <p:cNvSpPr>
            <a:spLocks noGrp="1"/>
          </p:cNvSpPr>
          <p:nvPr>
            <p:ph type="sldNum" sz="quarter" idx="4"/>
          </p:nvPr>
        </p:nvSpPr>
        <p:spPr bwMode="gray">
          <a:xfrm>
            <a:off x="10776520" y="6524563"/>
            <a:ext cx="1152000" cy="144797"/>
          </a:xfrm>
          <a:prstGeom prst="rect">
            <a:avLst/>
          </a:prstGeom>
        </p:spPr>
        <p:txBody>
          <a:bodyPr vert="horz" lIns="0" tIns="0" rIns="0" bIns="0" rtlCol="0" anchor="b"/>
          <a:lstStyle>
            <a:lvl1pPr algn="r">
              <a:defRPr sz="800">
                <a:solidFill>
                  <a:schemeClr val="tx1"/>
                </a:solidFill>
              </a:defRPr>
            </a:lvl1pPr>
          </a:lstStyle>
          <a:p>
            <a:fld id="{5E06FA41-0383-4EB9-82E9-CF4D371372CA}" type="slidenum">
              <a:rPr lang="en-US" smtClean="0"/>
              <a:pPr/>
              <a:t>‹#›</a:t>
            </a:fld>
            <a:endParaRPr lang="en-US"/>
          </a:p>
        </p:txBody>
      </p:sp>
      <p:pic>
        <p:nvPicPr>
          <p:cNvPr id="9" name="Grafik 8">
            <a:extLst>
              <a:ext uri="{FF2B5EF4-FFF2-40B4-BE49-F238E27FC236}">
                <a16:creationId xmlns:a16="http://schemas.microsoft.com/office/drawing/2014/main" id="{648CEBEE-3EFF-4972-9535-C911D42ED7E8}"/>
              </a:ext>
            </a:extLst>
          </p:cNvPr>
          <p:cNvPicPr>
            <a:picLocks noChangeAspect="1"/>
          </p:cNvPicPr>
          <p:nvPr userDrawn="1"/>
        </p:nvPicPr>
        <p:blipFill>
          <a:blip r:embed="rId15"/>
          <a:stretch>
            <a:fillRect/>
          </a:stretch>
        </p:blipFill>
        <p:spPr>
          <a:xfrm>
            <a:off x="10363520" y="332656"/>
            <a:ext cx="1288388" cy="576064"/>
          </a:xfrm>
          <a:prstGeom prst="rect">
            <a:avLst/>
          </a:prstGeom>
        </p:spPr>
      </p:pic>
    </p:spTree>
    <p:extLst>
      <p:ext uri="{BB962C8B-B14F-4D97-AF65-F5344CB8AC3E}">
        <p14:creationId xmlns:p14="http://schemas.microsoft.com/office/powerpoint/2010/main" val="13452578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p15:clr>
            <a:srgbClr val="F26B43"/>
          </p15:clr>
        </p15:guide>
        <p15:guide id="2" orient="horz" pos="142">
          <p15:clr>
            <a:srgbClr val="F26B43"/>
          </p15:clr>
        </p15:guide>
        <p15:guide id="3" pos="7514">
          <p15:clr>
            <a:srgbClr val="F26B43"/>
          </p15:clr>
        </p15:guide>
        <p15:guide id="4" orient="horz" pos="4201">
          <p15:clr>
            <a:srgbClr val="F26B43"/>
          </p15:clr>
        </p15:guide>
        <p15:guide id="5" orient="horz" pos="845">
          <p15:clr>
            <a:srgbClr val="F26B43"/>
          </p15:clr>
        </p15:guide>
        <p15:guide id="6" orient="horz" pos="40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1"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9BF4DB-8F8C-445A-A00A-CF9C9CEF0710}" type="datetimeFigureOut">
              <a:rPr lang="en-GB" smtClean="0"/>
              <a:t>13/09/2021</a:t>
            </a:fld>
            <a:endParaRPr lang="en-GB"/>
          </a:p>
        </p:txBody>
      </p:sp>
      <p:sp>
        <p:nvSpPr>
          <p:cNvPr id="5" name="Footer Placeholder 4"/>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9EC675-B206-4016-B56F-D1301E36206B}" type="slidenum">
              <a:rPr lang="en-GB" smtClean="0"/>
              <a:t>‹#›</a:t>
            </a:fld>
            <a:endParaRPr lang="en-GB"/>
          </a:p>
        </p:txBody>
      </p:sp>
    </p:spTree>
    <p:extLst>
      <p:ext uri="{BB962C8B-B14F-4D97-AF65-F5344CB8AC3E}">
        <p14:creationId xmlns:p14="http://schemas.microsoft.com/office/powerpoint/2010/main" val="42641014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783"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6" algn="l" defTabSz="685783" rtl="0" eaLnBrk="1" latinLnBrk="0" hangingPunct="1">
        <a:defRPr sz="1350" kern="1200">
          <a:solidFill>
            <a:schemeClr val="tx1"/>
          </a:solidFill>
          <a:latin typeface="+mn-lt"/>
          <a:ea typeface="+mn-ea"/>
          <a:cs typeface="+mn-cs"/>
        </a:defRPr>
      </a:lvl4pPr>
      <a:lvl5pPr marL="1371568" algn="l" defTabSz="685783" rtl="0" eaLnBrk="1" latinLnBrk="0" hangingPunct="1">
        <a:defRPr sz="1350" kern="1200">
          <a:solidFill>
            <a:schemeClr val="tx1"/>
          </a:solidFill>
          <a:latin typeface="+mn-lt"/>
          <a:ea typeface="+mn-ea"/>
          <a:cs typeface="+mn-cs"/>
        </a:defRPr>
      </a:lvl5pPr>
      <a:lvl6pPr marL="1714459" algn="l" defTabSz="685783" rtl="0" eaLnBrk="1" latinLnBrk="0" hangingPunct="1">
        <a:defRPr sz="1350" kern="1200">
          <a:solidFill>
            <a:schemeClr val="tx1"/>
          </a:solidFill>
          <a:latin typeface="+mn-lt"/>
          <a:ea typeface="+mn-ea"/>
          <a:cs typeface="+mn-cs"/>
        </a:defRPr>
      </a:lvl6pPr>
      <a:lvl7pPr marL="2057351" algn="l" defTabSz="685783" rtl="0" eaLnBrk="1" latinLnBrk="0" hangingPunct="1">
        <a:defRPr sz="1350" kern="1200">
          <a:solidFill>
            <a:schemeClr val="tx1"/>
          </a:solidFill>
          <a:latin typeface="+mn-lt"/>
          <a:ea typeface="+mn-ea"/>
          <a:cs typeface="+mn-cs"/>
        </a:defRPr>
      </a:lvl7pPr>
      <a:lvl8pPr marL="2400243" algn="l" defTabSz="685783" rtl="0" eaLnBrk="1" latinLnBrk="0" hangingPunct="1">
        <a:defRPr sz="1350" kern="1200">
          <a:solidFill>
            <a:schemeClr val="tx1"/>
          </a:solidFill>
          <a:latin typeface="+mn-lt"/>
          <a:ea typeface="+mn-ea"/>
          <a:cs typeface="+mn-cs"/>
        </a:defRPr>
      </a:lvl8pPr>
      <a:lvl9pPr marL="2743135"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90761-5D8E-4799-8083-ABE6071613C4}"/>
              </a:ext>
            </a:extLst>
          </p:cNvPr>
          <p:cNvSpPr>
            <a:spLocks noGrp="1"/>
          </p:cNvSpPr>
          <p:nvPr>
            <p:ph type="ctrTitle"/>
          </p:nvPr>
        </p:nvSpPr>
        <p:spPr/>
        <p:txBody>
          <a:bodyPr/>
          <a:lstStyle/>
          <a:p>
            <a:r>
              <a:rPr lang="en-GB"/>
              <a:t>Leading@Baettr </a:t>
            </a:r>
          </a:p>
        </p:txBody>
      </p:sp>
      <p:sp>
        <p:nvSpPr>
          <p:cNvPr id="5" name="Subtitle 4">
            <a:extLst>
              <a:ext uri="{FF2B5EF4-FFF2-40B4-BE49-F238E27FC236}">
                <a16:creationId xmlns:a16="http://schemas.microsoft.com/office/drawing/2014/main" id="{9228763A-3B2D-40AD-9FB5-BF3496B6F31F}"/>
              </a:ext>
            </a:extLst>
          </p:cNvPr>
          <p:cNvSpPr>
            <a:spLocks noGrp="1"/>
          </p:cNvSpPr>
          <p:nvPr>
            <p:ph type="subTitle" idx="1"/>
          </p:nvPr>
        </p:nvSpPr>
        <p:spPr/>
        <p:txBody>
          <a:bodyPr/>
          <a:lstStyle/>
          <a:p>
            <a:r>
              <a:rPr lang="en-GB"/>
              <a:t>EMT Workshop 1 </a:t>
            </a:r>
            <a:r>
              <a:rPr lang="en-GB" b="1">
                <a:solidFill>
                  <a:schemeClr val="bg2"/>
                </a:solidFill>
              </a:rPr>
              <a:t>PREPARATION</a:t>
            </a:r>
            <a:br>
              <a:rPr lang="en-GB"/>
            </a:br>
            <a:r>
              <a:rPr lang="en-GB"/>
              <a:t>September 15</a:t>
            </a:r>
            <a:r>
              <a:rPr lang="en-GB" baseline="30000"/>
              <a:t>th</a:t>
            </a:r>
            <a:r>
              <a:rPr lang="en-GB"/>
              <a:t> 2021, 08:00-12:00 CET</a:t>
            </a:r>
          </a:p>
        </p:txBody>
      </p:sp>
      <p:sp>
        <p:nvSpPr>
          <p:cNvPr id="10" name="Tekstfelt 9">
            <a:extLst>
              <a:ext uri="{FF2B5EF4-FFF2-40B4-BE49-F238E27FC236}">
                <a16:creationId xmlns:a16="http://schemas.microsoft.com/office/drawing/2014/main" id="{936E0D07-24B8-B949-BAD7-F996A1512CA2}"/>
              </a:ext>
            </a:extLst>
          </p:cNvPr>
          <p:cNvSpPr txBox="1"/>
          <p:nvPr/>
        </p:nvSpPr>
        <p:spPr>
          <a:xfrm>
            <a:off x="5108713" y="536713"/>
            <a:ext cx="0" cy="0"/>
          </a:xfrm>
          <a:prstGeom prst="rect">
            <a:avLst/>
          </a:prstGeom>
          <a:noFill/>
        </p:spPr>
        <p:txBody>
          <a:bodyPr wrap="none" lIns="108000" tIns="72000" rIns="108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srgbClr val="24374A"/>
              </a:solidFill>
              <a:effectLst/>
              <a:uLnTx/>
              <a:uFillTx/>
              <a:latin typeface="Corbel"/>
              <a:ea typeface="+mn-ea"/>
              <a:cs typeface="+mn-cs"/>
            </a:endParaRPr>
          </a:p>
        </p:txBody>
      </p:sp>
    </p:spTree>
    <p:extLst>
      <p:ext uri="{BB962C8B-B14F-4D97-AF65-F5344CB8AC3E}">
        <p14:creationId xmlns:p14="http://schemas.microsoft.com/office/powerpoint/2010/main" val="81274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lang="en-GB" sz="5400" b="1">
                <a:solidFill>
                  <a:schemeClr val="bg2"/>
                </a:solidFill>
                <a:latin typeface="Nirmala UI" panose="020B0502040204020203" pitchFamily="34" charset="0"/>
                <a:ea typeface="Nirmala UI" panose="020B0502040204020203" pitchFamily="34" charset="0"/>
                <a:cs typeface="Nirmala UI" panose="020B0502040204020203" pitchFamily="34" charset="0"/>
              </a:rPr>
              <a:t>6</a:t>
            </a:r>
            <a:endParaRPr kumimoji="0" lang="en-GB" sz="60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2799990" y="1913426"/>
            <a:ext cx="6439900" cy="664412"/>
          </a:xfrm>
          <a:prstGeom prst="rect">
            <a:avLst/>
          </a:prstGeom>
        </p:spPr>
        <p:txBody>
          <a:bodyPr vert="horz" lIns="91440" tIns="45720" rIns="91440" bIns="45720" rtlCol="0">
            <a:normAutofit fontScale="77500" lnSpcReduction="2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200" b="1">
                <a:solidFill>
                  <a:schemeClr val="bg2"/>
                </a:solidFill>
              </a:rPr>
              <a:t>DRIVE CONTINUOUS IMPROVEMENT AND LONG-TERM PERFORMANCE</a:t>
            </a:r>
          </a:p>
          <a:p>
            <a:endParaRPr lang="en-GB" sz="1361">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None/>
            </a:pPr>
            <a:r>
              <a:rPr lang="en-GB" sz="1400" b="1" dirty="0">
                <a:solidFill>
                  <a:prstClr val="black"/>
                </a:solidFill>
                <a:latin typeface="Calibri" panose="020F0502020204030204"/>
              </a:rPr>
              <a:t>Drive Continuous Improvement and Long-Term Performance means:</a:t>
            </a:r>
            <a:endParaRPr lang="en-GB" sz="1200" b="1" dirty="0"/>
          </a:p>
          <a:p>
            <a:r>
              <a:rPr lang="en-GB" sz="1200" dirty="0"/>
              <a:t>Imagining better solutions, being ambitious and standing accountable for continuously improving knowledge, processes, workflows and skills.</a:t>
            </a:r>
          </a:p>
          <a:p>
            <a:pPr marL="0" indent="0">
              <a:buNone/>
            </a:pPr>
            <a:endParaRPr lang="en-GB" sz="1200" dirty="0"/>
          </a:p>
          <a:p>
            <a:pPr marL="0" indent="0">
              <a:buNone/>
            </a:pPr>
            <a:r>
              <a:rPr lang="en-GB" sz="1200" b="1" dirty="0"/>
              <a:t>A colleague demonstrates this when he/she:</a:t>
            </a:r>
          </a:p>
          <a:p>
            <a:r>
              <a:rPr lang="en-US" sz="1200" dirty="0"/>
              <a:t>Systematically works with improving long-term performance in our area. Supports testing of new ideas and accepts mistakes in the innovative process.</a:t>
            </a:r>
            <a:endParaRPr lang="en-GB" sz="1200" dirty="0"/>
          </a:p>
          <a:p>
            <a:r>
              <a:rPr lang="en-GB" sz="1200" dirty="0"/>
              <a:t>Keeps his/her own and others' skills updated to meet new standards. Explores his/her area of work and expertise outside the organisation to learn which future skills are required.</a:t>
            </a:r>
          </a:p>
          <a:p>
            <a:r>
              <a:rPr lang="en-GB" sz="1200" dirty="0"/>
              <a:t>Challenges the existing and makes room for being curious. Balances the need for continuous improvements and stabilised work standards.</a:t>
            </a:r>
          </a:p>
          <a:p>
            <a:r>
              <a:rPr lang="en-GB" sz="1200" dirty="0"/>
              <a:t>Is persistent and consistent when we develop new standards. Sets direction, corrects, guides and learns new behaviours and workflows.</a:t>
            </a:r>
          </a:p>
          <a:p>
            <a:pPr marL="0" indent="0">
              <a:buNone/>
            </a:pPr>
            <a:endParaRPr lang="en-GB" sz="1361" dirty="0"/>
          </a:p>
        </p:txBody>
      </p:sp>
      <p:sp>
        <p:nvSpPr>
          <p:cNvPr id="30" name="Rektangel: afrundede hjørner 10">
            <a:extLst>
              <a:ext uri="{FF2B5EF4-FFF2-40B4-BE49-F238E27FC236}">
                <a16:creationId xmlns:a16="http://schemas.microsoft.com/office/drawing/2014/main" id="{01740C3C-E4AF-42AD-AA08-52C8BE4EA892}"/>
              </a:ext>
            </a:extLst>
          </p:cNvPr>
          <p:cNvSpPr/>
          <p:nvPr/>
        </p:nvSpPr>
        <p:spPr>
          <a:xfrm>
            <a:off x="9470795" y="1913426"/>
            <a:ext cx="1301382" cy="12151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dirty="0">
                <a:ln>
                  <a:noFill/>
                </a:ln>
                <a:solidFill>
                  <a:prstClr val="white"/>
                </a:solidFill>
                <a:effectLst/>
                <a:uLnTx/>
                <a:uFillTx/>
                <a:latin typeface="Calibri" panose="020F0502020204030204"/>
                <a:ea typeface="+mn-ea"/>
                <a:cs typeface="+mn-cs"/>
              </a:rPr>
              <a:t>CHALLENGES THINGS IN A BALANCED WAY</a:t>
            </a:r>
          </a:p>
        </p:txBody>
      </p:sp>
      <p:sp>
        <p:nvSpPr>
          <p:cNvPr id="31" name="Rektangel: afrundede hjørner 12">
            <a:extLst>
              <a:ext uri="{FF2B5EF4-FFF2-40B4-BE49-F238E27FC236}">
                <a16:creationId xmlns:a16="http://schemas.microsoft.com/office/drawing/2014/main" id="{87CEEF5E-7A91-4D97-9BAF-FA58B3F8D3B8}"/>
              </a:ext>
            </a:extLst>
          </p:cNvPr>
          <p:cNvSpPr/>
          <p:nvPr/>
        </p:nvSpPr>
        <p:spPr>
          <a:xfrm>
            <a:off x="1015958" y="3298834"/>
            <a:ext cx="1305725" cy="12470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KEEPS SKILLS FUTURE-PROOFED</a:t>
            </a:r>
          </a:p>
        </p:txBody>
      </p:sp>
      <p:sp>
        <p:nvSpPr>
          <p:cNvPr id="32" name="Rektangel: afrundede hjørner 13">
            <a:extLst>
              <a:ext uri="{FF2B5EF4-FFF2-40B4-BE49-F238E27FC236}">
                <a16:creationId xmlns:a16="http://schemas.microsoft.com/office/drawing/2014/main" id="{CCEEF0FA-4BEE-447C-B5B7-4EC61B6F8E54}"/>
              </a:ext>
            </a:extLst>
          </p:cNvPr>
          <p:cNvSpPr/>
          <p:nvPr/>
        </p:nvSpPr>
        <p:spPr>
          <a:xfrm>
            <a:off x="9470795" y="3298834"/>
            <a:ext cx="1301382"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IS PERSISTENT IN DEVELOPING STANDARDS</a:t>
            </a:r>
          </a:p>
        </p:txBody>
      </p:sp>
      <p:sp>
        <p:nvSpPr>
          <p:cNvPr id="33" name="Rektangel: afrundede hjørner 17">
            <a:extLst>
              <a:ext uri="{FF2B5EF4-FFF2-40B4-BE49-F238E27FC236}">
                <a16:creationId xmlns:a16="http://schemas.microsoft.com/office/drawing/2014/main" id="{B7FE7E9E-5124-40E5-92D6-F1D8C232A336}"/>
              </a:ext>
            </a:extLst>
          </p:cNvPr>
          <p:cNvSpPr/>
          <p:nvPr/>
        </p:nvSpPr>
        <p:spPr>
          <a:xfrm>
            <a:off x="1015959" y="1913426"/>
            <a:ext cx="1305725"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WORKS WITH NEW IDEAS AND ACCEPTS MISTAKES</a:t>
            </a:r>
          </a:p>
        </p:txBody>
      </p:sp>
      <p:pic>
        <p:nvPicPr>
          <p:cNvPr id="11" name="Picture 2" descr="Bars free icon">
            <a:extLst>
              <a:ext uri="{FF2B5EF4-FFF2-40B4-BE49-F238E27FC236}">
                <a16:creationId xmlns:a16="http://schemas.microsoft.com/office/drawing/2014/main" id="{482C2F6D-3C4C-4377-AF9E-1948F7D4DC53}"/>
              </a:ext>
            </a:extLst>
          </p:cNvPr>
          <p:cNvPicPr>
            <a:picLocks noChangeAspect="1" noChangeArrowheads="1"/>
          </p:cNvPicPr>
          <p:nvPr/>
        </p:nvPicPr>
        <p:blipFill>
          <a:blip r:embed="rId3">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298419" y="5412508"/>
            <a:ext cx="1250597" cy="125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3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2D0ACEC-63DC-40C0-8F11-CAB5F656E867}"/>
              </a:ext>
            </a:extLst>
          </p:cNvPr>
          <p:cNvSpPr>
            <a:spLocks noGrp="1"/>
          </p:cNvSpPr>
          <p:nvPr>
            <p:ph idx="1"/>
          </p:nvPr>
        </p:nvSpPr>
        <p:spPr>
          <a:xfrm>
            <a:off x="3583339" y="790946"/>
            <a:ext cx="5083265" cy="5237595"/>
          </a:xfrm>
        </p:spPr>
        <p:txBody>
          <a:bodyPr>
            <a:normAutofit/>
          </a:bodyPr>
          <a:lstStyle/>
          <a:p>
            <a:pPr marL="0" indent="0" algn="ctr">
              <a:buNone/>
            </a:pPr>
            <a:r>
              <a:rPr lang="en-GB" sz="2994" b="1" dirty="0">
                <a:solidFill>
                  <a:srgbClr val="F9DC66"/>
                </a:solidFill>
                <a:latin typeface="Corbel" panose="020B0503020204020204" pitchFamily="34" charset="0"/>
              </a:rPr>
              <a:t>HOW TO IMPROVE</a:t>
            </a:r>
            <a:br>
              <a:rPr lang="en-GB" sz="2994" b="1" dirty="0">
                <a:solidFill>
                  <a:srgbClr val="F9DC66"/>
                </a:solidFill>
                <a:latin typeface="Corbel" panose="020B0503020204020204" pitchFamily="34" charset="0"/>
              </a:rPr>
            </a:br>
            <a:r>
              <a:rPr lang="en-GB" sz="2994" b="1" dirty="0">
                <a:solidFill>
                  <a:srgbClr val="F9DC66"/>
                </a:solidFill>
                <a:latin typeface="Corbel" panose="020B0503020204020204" pitchFamily="34" charset="0"/>
              </a:rPr>
              <a:t>THE </a:t>
            </a:r>
            <a:r>
              <a:rPr lang="en-GB" sz="5988" b="1" dirty="0">
                <a:solidFill>
                  <a:srgbClr val="F9DC66"/>
                </a:solidFill>
                <a:latin typeface="Corbel" panose="020B0503020204020204" pitchFamily="34" charset="0"/>
              </a:rPr>
              <a:t>6</a:t>
            </a:r>
            <a:r>
              <a:rPr lang="en-GB" sz="3992" b="1" dirty="0">
                <a:solidFill>
                  <a:srgbClr val="F9DC66"/>
                </a:solidFill>
                <a:latin typeface="Corbel" panose="020B0503020204020204" pitchFamily="34" charset="0"/>
              </a:rPr>
              <a:t> </a:t>
            </a:r>
            <a:r>
              <a:rPr lang="en-GB" sz="2994" b="1" dirty="0">
                <a:solidFill>
                  <a:srgbClr val="F9DC66"/>
                </a:solidFill>
                <a:latin typeface="Corbel" panose="020B0503020204020204" pitchFamily="34" charset="0"/>
              </a:rPr>
              <a:t>BEHAVIOURS</a:t>
            </a:r>
          </a:p>
          <a:p>
            <a:r>
              <a:rPr lang="en-GB" sz="1361" dirty="0">
                <a:latin typeface="Corbel" panose="020B0503020204020204" pitchFamily="34" charset="0"/>
              </a:rPr>
              <a:t>Now you know the behaviours.</a:t>
            </a:r>
          </a:p>
          <a:p>
            <a:r>
              <a:rPr lang="en-GB" sz="1361" dirty="0">
                <a:latin typeface="Corbel" panose="020B0503020204020204" pitchFamily="34" charset="0"/>
              </a:rPr>
              <a:t>But what you will change – not just think about, but truly change to improve behaviours at work?</a:t>
            </a:r>
          </a:p>
          <a:p>
            <a:pPr marL="0" indent="0">
              <a:buNone/>
            </a:pPr>
            <a:r>
              <a:rPr lang="en-GB" sz="1361" b="1" dirty="0" err="1">
                <a:latin typeface="Corbel" panose="020B0503020204020204" pitchFamily="34" charset="0"/>
              </a:rPr>
              <a:t>Baettr</a:t>
            </a:r>
            <a:r>
              <a:rPr lang="en-GB" sz="1361" b="1" dirty="0">
                <a:latin typeface="Corbel" panose="020B0503020204020204" pitchFamily="34" charset="0"/>
              </a:rPr>
              <a:t> behaviours are: </a:t>
            </a:r>
          </a:p>
          <a:p>
            <a:r>
              <a:rPr lang="en-GB" sz="1361" dirty="0">
                <a:latin typeface="Corbel" panose="020B0503020204020204" pitchFamily="34" charset="0"/>
              </a:rPr>
              <a:t>Concrete – they are about doing.</a:t>
            </a:r>
          </a:p>
          <a:p>
            <a:r>
              <a:rPr lang="en-GB" sz="1361" dirty="0">
                <a:latin typeface="Corbel" panose="020B0503020204020204" pitchFamily="34" charset="0"/>
              </a:rPr>
              <a:t>Visible – we can’t see attitudes and beliefs.</a:t>
            </a:r>
          </a:p>
          <a:p>
            <a:r>
              <a:rPr lang="en-GB" sz="1361" dirty="0">
                <a:latin typeface="Corbel" panose="020B0503020204020204" pitchFamily="34" charset="0"/>
              </a:rPr>
              <a:t>Recognizable – they can be rewarded.</a:t>
            </a:r>
          </a:p>
          <a:p>
            <a:r>
              <a:rPr lang="en-GB" sz="1361" dirty="0">
                <a:latin typeface="Corbel" panose="020B0503020204020204" pitchFamily="34" charset="0"/>
              </a:rPr>
              <a:t>Scalable – they can be copied and reproduced.</a:t>
            </a:r>
          </a:p>
        </p:txBody>
      </p:sp>
      <p:sp>
        <p:nvSpPr>
          <p:cNvPr id="10" name="Rektangel: afrundede hjørner 9">
            <a:extLst>
              <a:ext uri="{FF2B5EF4-FFF2-40B4-BE49-F238E27FC236}">
                <a16:creationId xmlns:a16="http://schemas.microsoft.com/office/drawing/2014/main" id="{C470C26C-3BE7-45F5-BAF1-EB5166B1DAC3}"/>
              </a:ext>
            </a:extLst>
          </p:cNvPr>
          <p:cNvSpPr/>
          <p:nvPr/>
        </p:nvSpPr>
        <p:spPr>
          <a:xfrm>
            <a:off x="1930978" y="790946"/>
            <a:ext cx="1006421" cy="143728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dirty="0">
                <a:ln>
                  <a:noFill/>
                </a:ln>
                <a:solidFill>
                  <a:schemeClr val="bg2"/>
                </a:solidFill>
                <a:effectLst/>
                <a:uLnTx/>
                <a:uFillTx/>
                <a:latin typeface="Calibri" panose="020F0502020204030204"/>
                <a:ea typeface="+mn-ea"/>
                <a:cs typeface="+mn-cs"/>
              </a:rPr>
              <a:t>TRUST</a:t>
            </a:r>
            <a:br>
              <a:rPr kumimoji="0" lang="da-DK" sz="816" b="1" i="0" u="none" strike="noStrike" kern="1200" cap="none" spc="0" normalizeH="0" baseline="0" noProof="0" dirty="0">
                <a:ln>
                  <a:noFill/>
                </a:ln>
                <a:solidFill>
                  <a:schemeClr val="bg2"/>
                </a:solidFill>
                <a:effectLst/>
                <a:uLnTx/>
                <a:uFillTx/>
                <a:latin typeface="Calibri" panose="020F0502020204030204"/>
                <a:ea typeface="+mn-ea"/>
                <a:cs typeface="+mn-cs"/>
              </a:rPr>
            </a:br>
            <a:r>
              <a:rPr kumimoji="0" lang="da-DK" sz="816" b="1" i="0" u="none" strike="noStrike" kern="1200" cap="none" spc="0" normalizeH="0" baseline="0" noProof="0" dirty="0">
                <a:ln>
                  <a:noFill/>
                </a:ln>
                <a:solidFill>
                  <a:schemeClr val="bg2"/>
                </a:solidFill>
                <a:effectLst/>
                <a:uLnTx/>
                <a:uFillTx/>
                <a:latin typeface="Calibri" panose="020F0502020204030204"/>
                <a:ea typeface="+mn-ea"/>
                <a:cs typeface="+mn-cs"/>
              </a:rPr>
              <a:t>AND BE  TRUSTWORTHY</a:t>
            </a:r>
          </a:p>
        </p:txBody>
      </p:sp>
      <p:sp>
        <p:nvSpPr>
          <p:cNvPr id="17" name="Ellipse 16">
            <a:extLst>
              <a:ext uri="{FF2B5EF4-FFF2-40B4-BE49-F238E27FC236}">
                <a16:creationId xmlns:a16="http://schemas.microsoft.com/office/drawing/2014/main" id="{BAC9D365-ADE6-4F1F-9348-FDD7CB09D7E5}"/>
              </a:ext>
            </a:extLst>
          </p:cNvPr>
          <p:cNvSpPr/>
          <p:nvPr/>
        </p:nvSpPr>
        <p:spPr>
          <a:xfrm>
            <a:off x="1740011" y="800558"/>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18" name="Rektangel: afrundede hjørner 17">
            <a:extLst>
              <a:ext uri="{FF2B5EF4-FFF2-40B4-BE49-F238E27FC236}">
                <a16:creationId xmlns:a16="http://schemas.microsoft.com/office/drawing/2014/main" id="{B7AAE300-326A-4C38-9D6F-8C642E3CB7B0}"/>
              </a:ext>
            </a:extLst>
          </p:cNvPr>
          <p:cNvSpPr/>
          <p:nvPr/>
        </p:nvSpPr>
        <p:spPr>
          <a:xfrm>
            <a:off x="1930978" y="2353389"/>
            <a:ext cx="1006421" cy="143728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t>SECURE A HEALTHY AND SAFE WORKPLACE</a:t>
            </a:r>
          </a:p>
        </p:txBody>
      </p:sp>
      <p:sp>
        <p:nvSpPr>
          <p:cNvPr id="19" name="Ellipse 18">
            <a:extLst>
              <a:ext uri="{FF2B5EF4-FFF2-40B4-BE49-F238E27FC236}">
                <a16:creationId xmlns:a16="http://schemas.microsoft.com/office/drawing/2014/main" id="{0853AAC5-F287-41D2-BA18-62263E9CBA83}"/>
              </a:ext>
            </a:extLst>
          </p:cNvPr>
          <p:cNvSpPr/>
          <p:nvPr/>
        </p:nvSpPr>
        <p:spPr>
          <a:xfrm>
            <a:off x="1740012" y="2363001"/>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20" name="Rektangel: afrundede hjørner 19">
            <a:extLst>
              <a:ext uri="{FF2B5EF4-FFF2-40B4-BE49-F238E27FC236}">
                <a16:creationId xmlns:a16="http://schemas.microsoft.com/office/drawing/2014/main" id="{6CA966A9-BFF9-4D41-BB50-A8464D2FC805}"/>
              </a:ext>
            </a:extLst>
          </p:cNvPr>
          <p:cNvSpPr/>
          <p:nvPr/>
        </p:nvSpPr>
        <p:spPr>
          <a:xfrm>
            <a:off x="1894350" y="3911135"/>
            <a:ext cx="1053938" cy="14372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dirty="0">
                <a:ln>
                  <a:noFill/>
                </a:ln>
                <a:solidFill>
                  <a:prstClr val="white"/>
                </a:solidFill>
                <a:effectLst/>
                <a:uLnTx/>
                <a:uFillTx/>
                <a:latin typeface="Calibri" panose="020F0502020204030204"/>
                <a:ea typeface="+mn-ea"/>
                <a:cs typeface="+mn-cs"/>
              </a:rPr>
              <a:t>LISTEN, UNDERSTAND, ENGAGE AND CONSIDER DIVERSITY</a:t>
            </a:r>
          </a:p>
        </p:txBody>
      </p:sp>
      <p:sp>
        <p:nvSpPr>
          <p:cNvPr id="21" name="Ellipse 20">
            <a:extLst>
              <a:ext uri="{FF2B5EF4-FFF2-40B4-BE49-F238E27FC236}">
                <a16:creationId xmlns:a16="http://schemas.microsoft.com/office/drawing/2014/main" id="{08B91329-74B0-43E9-BBF1-FE925C5865FA}"/>
              </a:ext>
            </a:extLst>
          </p:cNvPr>
          <p:cNvSpPr/>
          <p:nvPr/>
        </p:nvSpPr>
        <p:spPr>
          <a:xfrm>
            <a:off x="1750900" y="3920747"/>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22" name="Rektangel: afrundede hjørner 21">
            <a:extLst>
              <a:ext uri="{FF2B5EF4-FFF2-40B4-BE49-F238E27FC236}">
                <a16:creationId xmlns:a16="http://schemas.microsoft.com/office/drawing/2014/main" id="{815D0ECD-7E3B-4056-AF61-7FFB66E8E6B3}"/>
              </a:ext>
            </a:extLst>
          </p:cNvPr>
          <p:cNvSpPr/>
          <p:nvPr/>
        </p:nvSpPr>
        <p:spPr>
          <a:xfrm>
            <a:off x="9214382" y="790946"/>
            <a:ext cx="1006421" cy="143728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t>GROW YOURSELF</a:t>
            </a:r>
            <a:b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br>
            <a: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t>AND OTHERS</a:t>
            </a:r>
          </a:p>
        </p:txBody>
      </p:sp>
      <p:sp>
        <p:nvSpPr>
          <p:cNvPr id="23" name="Ellipse 22">
            <a:extLst>
              <a:ext uri="{FF2B5EF4-FFF2-40B4-BE49-F238E27FC236}">
                <a16:creationId xmlns:a16="http://schemas.microsoft.com/office/drawing/2014/main" id="{53AA45A2-69BF-4909-ADC7-8F0AB5332FEA}"/>
              </a:ext>
            </a:extLst>
          </p:cNvPr>
          <p:cNvSpPr/>
          <p:nvPr/>
        </p:nvSpPr>
        <p:spPr>
          <a:xfrm>
            <a:off x="9053477" y="790946"/>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24" name="Rektangel: afrundede hjørner 23">
            <a:extLst>
              <a:ext uri="{FF2B5EF4-FFF2-40B4-BE49-F238E27FC236}">
                <a16:creationId xmlns:a16="http://schemas.microsoft.com/office/drawing/2014/main" id="{869BD717-9A90-47BE-9EED-68833E4F4960}"/>
              </a:ext>
            </a:extLst>
          </p:cNvPr>
          <p:cNvSpPr/>
          <p:nvPr/>
        </p:nvSpPr>
        <p:spPr>
          <a:xfrm>
            <a:off x="9214382" y="2353389"/>
            <a:ext cx="1006421" cy="143728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t>COMMUNICATE, COORDINATE AND COLLABORATE</a:t>
            </a:r>
          </a:p>
        </p:txBody>
      </p:sp>
      <p:sp>
        <p:nvSpPr>
          <p:cNvPr id="25" name="Ellipse 24">
            <a:extLst>
              <a:ext uri="{FF2B5EF4-FFF2-40B4-BE49-F238E27FC236}">
                <a16:creationId xmlns:a16="http://schemas.microsoft.com/office/drawing/2014/main" id="{1C6F5F76-4D5D-4A7C-9650-21D28E1DF356}"/>
              </a:ext>
            </a:extLst>
          </p:cNvPr>
          <p:cNvSpPr/>
          <p:nvPr/>
        </p:nvSpPr>
        <p:spPr>
          <a:xfrm>
            <a:off x="9023416" y="2363001"/>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26" name="Rektangel: afrundede hjørner 25">
            <a:extLst>
              <a:ext uri="{FF2B5EF4-FFF2-40B4-BE49-F238E27FC236}">
                <a16:creationId xmlns:a16="http://schemas.microsoft.com/office/drawing/2014/main" id="{E7BAB553-1D78-4849-907A-D01432DEF2D8}"/>
              </a:ext>
            </a:extLst>
          </p:cNvPr>
          <p:cNvSpPr/>
          <p:nvPr/>
        </p:nvSpPr>
        <p:spPr>
          <a:xfrm>
            <a:off x="9172000" y="3911135"/>
            <a:ext cx="1048803" cy="14372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dirty="0">
                <a:ln>
                  <a:noFill/>
                </a:ln>
                <a:solidFill>
                  <a:prstClr val="white"/>
                </a:solidFill>
                <a:effectLst/>
                <a:uLnTx/>
                <a:uFillTx/>
                <a:latin typeface="Calibri" panose="020F0502020204030204"/>
                <a:ea typeface="+mn-ea"/>
                <a:cs typeface="+mn-cs"/>
              </a:rPr>
              <a:t>DRIVE CONTINUOUS IMPROVEMENT</a:t>
            </a:r>
          </a:p>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dirty="0">
                <a:ln>
                  <a:noFill/>
                </a:ln>
                <a:solidFill>
                  <a:prstClr val="white"/>
                </a:solidFill>
                <a:effectLst/>
                <a:uLnTx/>
                <a:uFillTx/>
                <a:latin typeface="Calibri" panose="020F0502020204030204"/>
                <a:ea typeface="+mn-ea"/>
                <a:cs typeface="+mn-cs"/>
              </a:rPr>
              <a:t>AND LONG-TERM PERFORMANCE</a:t>
            </a:r>
          </a:p>
        </p:txBody>
      </p:sp>
      <p:sp>
        <p:nvSpPr>
          <p:cNvPr id="27" name="Ellipse 26">
            <a:extLst>
              <a:ext uri="{FF2B5EF4-FFF2-40B4-BE49-F238E27FC236}">
                <a16:creationId xmlns:a16="http://schemas.microsoft.com/office/drawing/2014/main" id="{1D085F3E-F152-459F-8215-124963BA6223}"/>
              </a:ext>
            </a:extLst>
          </p:cNvPr>
          <p:cNvSpPr/>
          <p:nvPr/>
        </p:nvSpPr>
        <p:spPr>
          <a:xfrm>
            <a:off x="8981031" y="3920747"/>
            <a:ext cx="382647" cy="38589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400" rtl="0" eaLnBrk="1" fontAlgn="auto" latinLnBrk="0" hangingPunct="1">
              <a:lnSpc>
                <a:spcPct val="100000"/>
              </a:lnSpc>
              <a:spcBef>
                <a:spcPts val="0"/>
              </a:spcBef>
              <a:spcAft>
                <a:spcPts val="0"/>
              </a:spcAft>
              <a:buClrTx/>
              <a:buSzTx/>
              <a:buFontTx/>
              <a:buNone/>
              <a:tabLst/>
              <a:defRPr/>
            </a:pPr>
            <a:r>
              <a:rPr kumimoji="0" lang="en-GB" sz="816" b="1" i="0" u="none" strike="noStrike" kern="1200" cap="none" spc="0" normalizeH="0" baseline="0" noProof="0">
                <a:ln>
                  <a:noFill/>
                </a:ln>
                <a:solidFill>
                  <a:prstClr val="white"/>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112237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kstfelt 60">
            <a:extLst>
              <a:ext uri="{FF2B5EF4-FFF2-40B4-BE49-F238E27FC236}">
                <a16:creationId xmlns:a16="http://schemas.microsoft.com/office/drawing/2014/main" id="{704D9EF7-1D21-4C2D-8807-DE803498C445}"/>
              </a:ext>
            </a:extLst>
          </p:cNvPr>
          <p:cNvSpPr txBox="1"/>
          <p:nvPr/>
        </p:nvSpPr>
        <p:spPr>
          <a:xfrm>
            <a:off x="335974" y="439858"/>
            <a:ext cx="10871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prstClr val="white"/>
                </a:solidFill>
                <a:latin typeface="Calibri" panose="020F0502020204030204"/>
              </a:rPr>
              <a:t>Leading@Baettr Timeline</a:t>
            </a:r>
            <a:endParaRPr kumimoji="0" lang="en-GB" sz="2400" i="0" u="none" strike="noStrike" kern="1200" cap="none" spc="0" normalizeH="0" baseline="0" noProof="0">
              <a:ln>
                <a:noFill/>
              </a:ln>
              <a:solidFill>
                <a:srgbClr val="F9DC00"/>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E2F224D9-70AF-4A0B-97EC-0F40B6B9801F}"/>
              </a:ext>
            </a:extLst>
          </p:cNvPr>
          <p:cNvGraphicFramePr/>
          <p:nvPr>
            <p:extLst>
              <p:ext uri="{D42A27DB-BD31-4B8C-83A1-F6EECF244321}">
                <p14:modId xmlns:p14="http://schemas.microsoft.com/office/powerpoint/2010/main" val="535622234"/>
              </p:ext>
            </p:extLst>
          </p:nvPr>
        </p:nvGraphicFramePr>
        <p:xfrm>
          <a:off x="201761" y="2391060"/>
          <a:ext cx="1179627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CF6C74E0-4DCB-46C2-A645-4FF392FEFF4D}"/>
              </a:ext>
            </a:extLst>
          </p:cNvPr>
          <p:cNvCxnSpPr>
            <a:cxnSpLocks/>
          </p:cNvCxnSpPr>
          <p:nvPr/>
        </p:nvCxnSpPr>
        <p:spPr>
          <a:xfrm>
            <a:off x="2093182" y="4062356"/>
            <a:ext cx="0" cy="355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994E486-B0E8-4253-A6E5-AD665A0DA842}"/>
              </a:ext>
            </a:extLst>
          </p:cNvPr>
          <p:cNvCxnSpPr>
            <a:cxnSpLocks/>
          </p:cNvCxnSpPr>
          <p:nvPr/>
        </p:nvCxnSpPr>
        <p:spPr>
          <a:xfrm>
            <a:off x="3477485" y="4062448"/>
            <a:ext cx="0" cy="352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CF441F4-CC8E-4484-A873-E122089BD440}"/>
              </a:ext>
            </a:extLst>
          </p:cNvPr>
          <p:cNvCxnSpPr>
            <a:cxnSpLocks/>
          </p:cNvCxnSpPr>
          <p:nvPr/>
        </p:nvCxnSpPr>
        <p:spPr>
          <a:xfrm>
            <a:off x="6131366" y="4062356"/>
            <a:ext cx="9664" cy="381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FA5E08F-AAAD-429A-B2B8-2EBC8315290C}"/>
              </a:ext>
            </a:extLst>
          </p:cNvPr>
          <p:cNvCxnSpPr>
            <a:cxnSpLocks/>
          </p:cNvCxnSpPr>
          <p:nvPr/>
        </p:nvCxnSpPr>
        <p:spPr>
          <a:xfrm>
            <a:off x="4807521" y="4062448"/>
            <a:ext cx="0" cy="352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42E5DA2-AFF9-40ED-AD68-7FC2C6942C2D}"/>
              </a:ext>
            </a:extLst>
          </p:cNvPr>
          <p:cNvCxnSpPr>
            <a:cxnSpLocks/>
          </p:cNvCxnSpPr>
          <p:nvPr/>
        </p:nvCxnSpPr>
        <p:spPr>
          <a:xfrm>
            <a:off x="7480352" y="4070527"/>
            <a:ext cx="490" cy="344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286FCAC-2D5B-4E5B-9A80-AAD0E8CFBBB1}"/>
              </a:ext>
            </a:extLst>
          </p:cNvPr>
          <p:cNvCxnSpPr>
            <a:cxnSpLocks/>
          </p:cNvCxnSpPr>
          <p:nvPr/>
        </p:nvCxnSpPr>
        <p:spPr>
          <a:xfrm>
            <a:off x="8811401" y="4080745"/>
            <a:ext cx="0" cy="34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7AD044F-7B9D-46FC-AC34-71FAEB10493C}"/>
              </a:ext>
            </a:extLst>
          </p:cNvPr>
          <p:cNvCxnSpPr>
            <a:cxnSpLocks/>
          </p:cNvCxnSpPr>
          <p:nvPr/>
        </p:nvCxnSpPr>
        <p:spPr>
          <a:xfrm>
            <a:off x="10105521" y="4094532"/>
            <a:ext cx="0" cy="352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DD579A2-532B-48B7-81EA-55A5AB92D8CD}"/>
              </a:ext>
            </a:extLst>
          </p:cNvPr>
          <p:cNvCxnSpPr>
            <a:cxnSpLocks/>
          </p:cNvCxnSpPr>
          <p:nvPr/>
        </p:nvCxnSpPr>
        <p:spPr>
          <a:xfrm>
            <a:off x="11483367" y="4080745"/>
            <a:ext cx="0" cy="344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B3141A0F-FEDB-4946-8DDF-22B3AA95F643}"/>
              </a:ext>
            </a:extLst>
          </p:cNvPr>
          <p:cNvSpPr/>
          <p:nvPr/>
        </p:nvSpPr>
        <p:spPr>
          <a:xfrm>
            <a:off x="2930694" y="4507339"/>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Sep 15th, 2021</a:t>
            </a:r>
          </a:p>
        </p:txBody>
      </p:sp>
      <p:sp>
        <p:nvSpPr>
          <p:cNvPr id="76" name="Rectangle: Rounded Corners 75">
            <a:extLst>
              <a:ext uri="{FF2B5EF4-FFF2-40B4-BE49-F238E27FC236}">
                <a16:creationId xmlns:a16="http://schemas.microsoft.com/office/drawing/2014/main" id="{739A9C54-39F1-42B7-BCBD-97993295A42C}"/>
              </a:ext>
            </a:extLst>
          </p:cNvPr>
          <p:cNvSpPr/>
          <p:nvPr/>
        </p:nvSpPr>
        <p:spPr>
          <a:xfrm>
            <a:off x="4259104" y="4524660"/>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Sep 23rd, 2021</a:t>
            </a:r>
          </a:p>
        </p:txBody>
      </p:sp>
      <p:sp>
        <p:nvSpPr>
          <p:cNvPr id="77" name="Rectangle: Rounded Corners 76">
            <a:extLst>
              <a:ext uri="{FF2B5EF4-FFF2-40B4-BE49-F238E27FC236}">
                <a16:creationId xmlns:a16="http://schemas.microsoft.com/office/drawing/2014/main" id="{57347231-3194-4758-8E7C-B19767B9E8D4}"/>
              </a:ext>
            </a:extLst>
          </p:cNvPr>
          <p:cNvSpPr/>
          <p:nvPr/>
        </p:nvSpPr>
        <p:spPr>
          <a:xfrm>
            <a:off x="5582228" y="4524660"/>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Sep 23rd, 2021</a:t>
            </a:r>
          </a:p>
        </p:txBody>
      </p:sp>
      <p:sp>
        <p:nvSpPr>
          <p:cNvPr id="78" name="Rectangle: Rounded Corners 77">
            <a:extLst>
              <a:ext uri="{FF2B5EF4-FFF2-40B4-BE49-F238E27FC236}">
                <a16:creationId xmlns:a16="http://schemas.microsoft.com/office/drawing/2014/main" id="{4BE59A7E-E868-4A97-91F2-FADCA426B271}"/>
              </a:ext>
            </a:extLst>
          </p:cNvPr>
          <p:cNvSpPr/>
          <p:nvPr/>
        </p:nvSpPr>
        <p:spPr>
          <a:xfrm>
            <a:off x="6905352" y="4524660"/>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Nov 15th, 2021</a:t>
            </a:r>
          </a:p>
        </p:txBody>
      </p:sp>
      <p:sp>
        <p:nvSpPr>
          <p:cNvPr id="79" name="Rectangle: Rounded Corners 78">
            <a:extLst>
              <a:ext uri="{FF2B5EF4-FFF2-40B4-BE49-F238E27FC236}">
                <a16:creationId xmlns:a16="http://schemas.microsoft.com/office/drawing/2014/main" id="{7FAEC721-6B54-491C-8046-864FF35AFE72}"/>
              </a:ext>
            </a:extLst>
          </p:cNvPr>
          <p:cNvSpPr/>
          <p:nvPr/>
        </p:nvSpPr>
        <p:spPr>
          <a:xfrm>
            <a:off x="8256505" y="4507340"/>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Jan 26th, 2022</a:t>
            </a:r>
          </a:p>
        </p:txBody>
      </p:sp>
      <p:sp>
        <p:nvSpPr>
          <p:cNvPr id="80" name="Rectangle: Rounded Corners 79">
            <a:extLst>
              <a:ext uri="{FF2B5EF4-FFF2-40B4-BE49-F238E27FC236}">
                <a16:creationId xmlns:a16="http://schemas.microsoft.com/office/drawing/2014/main" id="{F08328B2-984A-4DA0-9073-1AE3492A625B}"/>
              </a:ext>
            </a:extLst>
          </p:cNvPr>
          <p:cNvSpPr/>
          <p:nvPr/>
        </p:nvSpPr>
        <p:spPr>
          <a:xfrm>
            <a:off x="9562172" y="4524660"/>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Mar 2nd, 2022</a:t>
            </a:r>
          </a:p>
        </p:txBody>
      </p:sp>
      <p:sp>
        <p:nvSpPr>
          <p:cNvPr id="81" name="Rectangle: Rounded Corners 80">
            <a:extLst>
              <a:ext uri="{FF2B5EF4-FFF2-40B4-BE49-F238E27FC236}">
                <a16:creationId xmlns:a16="http://schemas.microsoft.com/office/drawing/2014/main" id="{155F2E0C-56B3-41B0-A491-5216B7EECC46}"/>
              </a:ext>
            </a:extLst>
          </p:cNvPr>
          <p:cNvSpPr/>
          <p:nvPr/>
        </p:nvSpPr>
        <p:spPr>
          <a:xfrm>
            <a:off x="10912309" y="4507339"/>
            <a:ext cx="1098277" cy="307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r>
              <a:rPr lang="da-DK" sz="1050"/>
              <a:t>Apr 4th, 2022</a:t>
            </a:r>
          </a:p>
        </p:txBody>
      </p:sp>
      <p:sp>
        <p:nvSpPr>
          <p:cNvPr id="82" name="Rectangle: Rounded Corners 81">
            <a:extLst>
              <a:ext uri="{FF2B5EF4-FFF2-40B4-BE49-F238E27FC236}">
                <a16:creationId xmlns:a16="http://schemas.microsoft.com/office/drawing/2014/main" id="{041DF7B0-03B2-47C9-90A2-2750E1B04B1E}"/>
              </a:ext>
            </a:extLst>
          </p:cNvPr>
          <p:cNvSpPr/>
          <p:nvPr/>
        </p:nvSpPr>
        <p:spPr>
          <a:xfrm>
            <a:off x="1545929" y="4507341"/>
            <a:ext cx="1098277" cy="307007"/>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da-DK" sz="1050"/>
              <a:t>Week 36</a:t>
            </a:r>
          </a:p>
        </p:txBody>
      </p:sp>
      <p:pic>
        <p:nvPicPr>
          <p:cNvPr id="1026" name="Picture 2" descr="User free icon">
            <a:extLst>
              <a:ext uri="{FF2B5EF4-FFF2-40B4-BE49-F238E27FC236}">
                <a16:creationId xmlns:a16="http://schemas.microsoft.com/office/drawing/2014/main" id="{C255DF58-C87B-405C-BF94-789C10A5CAED}"/>
              </a:ext>
            </a:extLst>
          </p:cNvPr>
          <p:cNvPicPr>
            <a:picLocks noChangeAspect="1" noChangeArrowheads="1"/>
          </p:cNvPicPr>
          <p:nvPr/>
        </p:nvPicPr>
        <p:blipFill>
          <a:blip r:embed="rId8">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927893" y="2902446"/>
            <a:ext cx="510110" cy="510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 people meeting free icon">
            <a:extLst>
              <a:ext uri="{FF2B5EF4-FFF2-40B4-BE49-F238E27FC236}">
                <a16:creationId xmlns:a16="http://schemas.microsoft.com/office/drawing/2014/main" id="{50329BEC-6D02-4C6F-84D0-9D5EB3D0A500}"/>
              </a:ext>
            </a:extLst>
          </p:cNvPr>
          <p:cNvPicPr>
            <a:picLocks noChangeAspect="1" noChangeArrowheads="1"/>
          </p:cNvPicPr>
          <p:nvPr/>
        </p:nvPicPr>
        <p:blipFill>
          <a:blip r:embed="rId9">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3218641" y="2904305"/>
            <a:ext cx="510110" cy="51011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Business people meeting free icon">
            <a:extLst>
              <a:ext uri="{FF2B5EF4-FFF2-40B4-BE49-F238E27FC236}">
                <a16:creationId xmlns:a16="http://schemas.microsoft.com/office/drawing/2014/main" id="{A4BA0007-C0CA-4582-B889-F5192587E8B5}"/>
              </a:ext>
            </a:extLst>
          </p:cNvPr>
          <p:cNvPicPr>
            <a:picLocks noChangeAspect="1" noChangeArrowheads="1"/>
          </p:cNvPicPr>
          <p:nvPr/>
        </p:nvPicPr>
        <p:blipFill>
          <a:blip r:embed="rId9">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4512903" y="2887612"/>
            <a:ext cx="510110" cy="5101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thentication free icon">
            <a:extLst>
              <a:ext uri="{FF2B5EF4-FFF2-40B4-BE49-F238E27FC236}">
                <a16:creationId xmlns:a16="http://schemas.microsoft.com/office/drawing/2014/main" id="{84B2E54A-9642-40D1-8E96-603853E4831C}"/>
              </a:ext>
            </a:extLst>
          </p:cNvPr>
          <p:cNvPicPr>
            <a:picLocks noChangeAspect="1" noChangeArrowheads="1"/>
          </p:cNvPicPr>
          <p:nvPr/>
        </p:nvPicPr>
        <p:blipFill>
          <a:blip r:embed="rId10">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891527" y="2909351"/>
            <a:ext cx="510110" cy="5101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operation free icon">
            <a:extLst>
              <a:ext uri="{FF2B5EF4-FFF2-40B4-BE49-F238E27FC236}">
                <a16:creationId xmlns:a16="http://schemas.microsoft.com/office/drawing/2014/main" id="{19403964-7FF3-4B3B-86AF-965B1570D8D6}"/>
              </a:ext>
            </a:extLst>
          </p:cNvPr>
          <p:cNvPicPr>
            <a:picLocks noChangeAspect="1" noChangeArrowheads="1"/>
          </p:cNvPicPr>
          <p:nvPr/>
        </p:nvPicPr>
        <p:blipFill>
          <a:blip r:embed="rId11">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7231568" y="2887612"/>
            <a:ext cx="510110" cy="5101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nsmission free icon">
            <a:extLst>
              <a:ext uri="{FF2B5EF4-FFF2-40B4-BE49-F238E27FC236}">
                <a16:creationId xmlns:a16="http://schemas.microsoft.com/office/drawing/2014/main" id="{70C7CAD6-77D1-4FAC-B998-ADA4CA6C461A}"/>
              </a:ext>
            </a:extLst>
          </p:cNvPr>
          <p:cNvPicPr>
            <a:picLocks noChangeAspect="1" noChangeArrowheads="1"/>
          </p:cNvPicPr>
          <p:nvPr/>
        </p:nvPicPr>
        <p:blipFill>
          <a:blip r:embed="rId12">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8550590" y="2887613"/>
            <a:ext cx="510109" cy="5101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n free icon">
            <a:extLst>
              <a:ext uri="{FF2B5EF4-FFF2-40B4-BE49-F238E27FC236}">
                <a16:creationId xmlns:a16="http://schemas.microsoft.com/office/drawing/2014/main" id="{6A9498F6-C410-4D2D-8755-BB7A593C83CA}"/>
              </a:ext>
            </a:extLst>
          </p:cNvPr>
          <p:cNvPicPr>
            <a:picLocks noChangeAspect="1" noChangeArrowheads="1"/>
          </p:cNvPicPr>
          <p:nvPr/>
        </p:nvPicPr>
        <p:blipFill>
          <a:blip r:embed="rId13">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9856257" y="2887614"/>
            <a:ext cx="510109" cy="5101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usiness impact premium icon">
            <a:extLst>
              <a:ext uri="{FF2B5EF4-FFF2-40B4-BE49-F238E27FC236}">
                <a16:creationId xmlns:a16="http://schemas.microsoft.com/office/drawing/2014/main" id="{EB3B9898-F00C-4386-B388-71F67AD26391}"/>
              </a:ext>
            </a:extLst>
          </p:cNvPr>
          <p:cNvPicPr>
            <a:picLocks noChangeAspect="1" noChangeArrowheads="1"/>
          </p:cNvPicPr>
          <p:nvPr/>
        </p:nvPicPr>
        <p:blipFill>
          <a:blip r:embed="rId14">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1115675" y="2887613"/>
            <a:ext cx="510110" cy="5101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232C1B-53B6-4B38-8675-B219384CDBEC}"/>
              </a:ext>
            </a:extLst>
          </p:cNvPr>
          <p:cNvSpPr/>
          <p:nvPr/>
        </p:nvSpPr>
        <p:spPr>
          <a:xfrm>
            <a:off x="2788659" y="2789378"/>
            <a:ext cx="1351137" cy="234488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da-DK" sz="1600" err="1"/>
          </a:p>
        </p:txBody>
      </p:sp>
      <p:cxnSp>
        <p:nvCxnSpPr>
          <p:cNvPr id="46" name="Straight Arrow Connector 45">
            <a:extLst>
              <a:ext uri="{FF2B5EF4-FFF2-40B4-BE49-F238E27FC236}">
                <a16:creationId xmlns:a16="http://schemas.microsoft.com/office/drawing/2014/main" id="{0797FB1E-5989-47C6-A862-C3FB96381764}"/>
              </a:ext>
            </a:extLst>
          </p:cNvPr>
          <p:cNvCxnSpPr>
            <a:cxnSpLocks/>
          </p:cNvCxnSpPr>
          <p:nvPr/>
        </p:nvCxnSpPr>
        <p:spPr>
          <a:xfrm>
            <a:off x="758528" y="4052877"/>
            <a:ext cx="0" cy="355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A3035599-32AB-4153-9324-CE9818909162}"/>
              </a:ext>
            </a:extLst>
          </p:cNvPr>
          <p:cNvSpPr/>
          <p:nvPr/>
        </p:nvSpPr>
        <p:spPr>
          <a:xfrm>
            <a:off x="276536" y="4524660"/>
            <a:ext cx="1098277" cy="307007"/>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da-DK" sz="1050"/>
              <a:t>Aug 27th-30th</a:t>
            </a:r>
          </a:p>
        </p:txBody>
      </p:sp>
      <p:pic>
        <p:nvPicPr>
          <p:cNvPr id="26" name="Picture 2" descr="Questionnaire free icon">
            <a:extLst>
              <a:ext uri="{FF2B5EF4-FFF2-40B4-BE49-F238E27FC236}">
                <a16:creationId xmlns:a16="http://schemas.microsoft.com/office/drawing/2014/main" id="{DF8FAF68-4F15-4349-8056-07BE423459A2}"/>
              </a:ext>
            </a:extLst>
          </p:cNvPr>
          <p:cNvPicPr>
            <a:picLocks noChangeAspect="1" noChangeArrowheads="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630" y="2909351"/>
            <a:ext cx="503205" cy="50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8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rning Sign free icon">
            <a:extLst>
              <a:ext uri="{FF2B5EF4-FFF2-40B4-BE49-F238E27FC236}">
                <a16:creationId xmlns:a16="http://schemas.microsoft.com/office/drawing/2014/main" id="{746D9E9F-BBE3-4B77-B8B7-011084844C11}"/>
              </a:ext>
            </a:extLst>
          </p:cNvPr>
          <p:cNvPicPr>
            <a:picLocks noChangeAspect="1" noChangeArrowheads="1"/>
          </p:cNvPicPr>
          <p:nvPr/>
        </p:nvPicPr>
        <p:blipFill>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8794766" y="4654089"/>
            <a:ext cx="1045650" cy="1045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2B322C-7F8D-49F0-8F1E-F85EEFE017E9}"/>
              </a:ext>
            </a:extLst>
          </p:cNvPr>
          <p:cNvSpPr>
            <a:spLocks noGrp="1"/>
          </p:cNvSpPr>
          <p:nvPr>
            <p:ph type="title"/>
          </p:nvPr>
        </p:nvSpPr>
        <p:spPr/>
        <p:txBody>
          <a:bodyPr/>
          <a:lstStyle/>
          <a:p>
            <a:r>
              <a:rPr lang="en-GB" b="1">
                <a:solidFill>
                  <a:schemeClr val="bg2"/>
                </a:solidFill>
              </a:rPr>
              <a:t>PREPARATION</a:t>
            </a:r>
            <a:r>
              <a:rPr lang="en-GB"/>
              <a:t>: Introducing Baettr behaviours</a:t>
            </a:r>
          </a:p>
        </p:txBody>
      </p:sp>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6" name="AutoShape 2">
            <a:extLst>
              <a:ext uri="{FF2B5EF4-FFF2-40B4-BE49-F238E27FC236}">
                <a16:creationId xmlns:a16="http://schemas.microsoft.com/office/drawing/2014/main" id="{B9670F7D-56B4-45C9-A216-99D8D4C84C10}"/>
              </a:ext>
            </a:extLst>
          </p:cNvPr>
          <p:cNvSpPr>
            <a:spLocks noChangeAspect="1" noChangeArrowheads="1"/>
          </p:cNvSpPr>
          <p:nvPr/>
        </p:nvSpPr>
        <p:spPr bwMode="auto">
          <a:xfrm>
            <a:off x="5943600" y="29810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4374A"/>
              </a:solidFill>
              <a:effectLst/>
              <a:uLnTx/>
              <a:uFillTx/>
              <a:latin typeface="Corbel"/>
              <a:ea typeface="+mn-ea"/>
              <a:cs typeface="+mn-cs"/>
            </a:endParaRPr>
          </a:p>
        </p:txBody>
      </p:sp>
      <p:sp>
        <p:nvSpPr>
          <p:cNvPr id="7" name="TextBox 6">
            <a:extLst>
              <a:ext uri="{FF2B5EF4-FFF2-40B4-BE49-F238E27FC236}">
                <a16:creationId xmlns:a16="http://schemas.microsoft.com/office/drawing/2014/main" id="{D2053BB0-57D6-4060-9345-4D25FE184071}"/>
              </a:ext>
            </a:extLst>
          </p:cNvPr>
          <p:cNvSpPr txBox="1"/>
          <p:nvPr/>
        </p:nvSpPr>
        <p:spPr>
          <a:xfrm>
            <a:off x="798090" y="1475792"/>
            <a:ext cx="10900619" cy="686470"/>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da-DK" dirty="0">
                <a:solidFill>
                  <a:srgbClr val="24374A"/>
                </a:solidFill>
                <a:uFill>
                  <a:solidFill>
                    <a:srgbClr val="000000"/>
                  </a:solidFill>
                </a:uFill>
                <a:latin typeface="Corbel" panose="020B0503020204020204" pitchFamily="34" charset="0"/>
                <a:ea typeface="Avenir Next"/>
                <a:cs typeface="Avenir Next"/>
              </a:rPr>
              <a:t>During workshop 1, we will be looking closely at the behaviours on the following slides, which we expect all employees to follow, and you to lead. Please spend some time getting to know them. </a:t>
            </a:r>
            <a:endParaRPr kumimoji="0" lang="en-DK" sz="1800" b="0" i="0" u="none" strike="noStrike" kern="1200" cap="none" spc="0" normalizeH="0" baseline="0" noProof="0" dirty="0">
              <a:ln>
                <a:noFill/>
              </a:ln>
              <a:solidFill>
                <a:srgbClr val="24374A"/>
              </a:solidFill>
              <a:effectLst/>
              <a:uLnTx/>
              <a:uFill>
                <a:solidFill>
                  <a:srgbClr val="000000"/>
                </a:solidFill>
              </a:uFill>
              <a:latin typeface="Corbel" panose="020B0503020204020204" pitchFamily="34" charset="0"/>
              <a:ea typeface="Avenir Next"/>
              <a:cs typeface="Avenir Next"/>
            </a:endParaRPr>
          </a:p>
        </p:txBody>
      </p:sp>
      <p:pic>
        <p:nvPicPr>
          <p:cNvPr id="5" name="Graphic 4" descr="Badge 1 with solid fill">
            <a:extLst>
              <a:ext uri="{FF2B5EF4-FFF2-40B4-BE49-F238E27FC236}">
                <a16:creationId xmlns:a16="http://schemas.microsoft.com/office/drawing/2014/main" id="{CAFFA6BE-C1AF-46D6-99BC-7B08875B3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382" y="2370218"/>
            <a:ext cx="914400" cy="914400"/>
          </a:xfrm>
          <a:prstGeom prst="rect">
            <a:avLst/>
          </a:prstGeom>
        </p:spPr>
      </p:pic>
      <p:pic>
        <p:nvPicPr>
          <p:cNvPr id="9" name="Graphic 8" descr="Badge with solid fill">
            <a:extLst>
              <a:ext uri="{FF2B5EF4-FFF2-40B4-BE49-F238E27FC236}">
                <a16:creationId xmlns:a16="http://schemas.microsoft.com/office/drawing/2014/main" id="{5B4FE0D4-8092-4049-AB76-AFA626D9D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27" y="3458034"/>
            <a:ext cx="914400" cy="914400"/>
          </a:xfrm>
          <a:prstGeom prst="rect">
            <a:avLst/>
          </a:prstGeom>
        </p:spPr>
      </p:pic>
      <p:sp>
        <p:nvSpPr>
          <p:cNvPr id="13" name="TextBox 12">
            <a:extLst>
              <a:ext uri="{FF2B5EF4-FFF2-40B4-BE49-F238E27FC236}">
                <a16:creationId xmlns:a16="http://schemas.microsoft.com/office/drawing/2014/main" id="{8EDBCF43-3363-4365-9882-861508DEAD79}"/>
              </a:ext>
            </a:extLst>
          </p:cNvPr>
          <p:cNvSpPr txBox="1"/>
          <p:nvPr/>
        </p:nvSpPr>
        <p:spPr>
          <a:xfrm>
            <a:off x="2579001" y="2712225"/>
            <a:ext cx="7420216" cy="554447"/>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GB" sz="1400" dirty="0">
                <a:solidFill>
                  <a:srgbClr val="24374A"/>
                </a:solidFill>
                <a:uFill>
                  <a:solidFill>
                    <a:srgbClr val="000000"/>
                  </a:solidFill>
                </a:uFill>
                <a:latin typeface="Corbel" panose="020B0503020204020204" pitchFamily="34" charset="0"/>
                <a:ea typeface="Avenir Next"/>
                <a:cs typeface="Avenir Next"/>
              </a:rPr>
              <a:t>Think and prepare 1-2 concrete examples for each of the 6 behaviours. Write them in your ‘Personal Leadership Journey’ book on page 14.</a:t>
            </a:r>
            <a:r>
              <a:rPr kumimoji="0" lang="en-GB" sz="1400" b="0" i="0" u="none" strike="noStrike" kern="1200" cap="none" spc="0" normalizeH="0" baseline="0" noProof="0" dirty="0">
                <a:ln>
                  <a:noFill/>
                </a:ln>
                <a:solidFill>
                  <a:srgbClr val="24374A"/>
                </a:solidFill>
                <a:effectLst/>
                <a:uLnTx/>
                <a:uFill>
                  <a:solidFill>
                    <a:srgbClr val="000000"/>
                  </a:solidFill>
                </a:uFill>
                <a:latin typeface="Corbel" panose="020B0503020204020204" pitchFamily="34" charset="0"/>
                <a:ea typeface="Avenir Next"/>
                <a:cs typeface="Avenir Next"/>
              </a:rPr>
              <a:t> </a:t>
            </a:r>
            <a:endParaRPr kumimoji="0" lang="en-DK" sz="1400" b="0" i="0" u="none" strike="noStrike" kern="1200" cap="none" spc="0" normalizeH="0" baseline="0" noProof="0" dirty="0">
              <a:ln>
                <a:noFill/>
              </a:ln>
              <a:solidFill>
                <a:srgbClr val="24374A"/>
              </a:solidFill>
              <a:effectLst/>
              <a:uLnTx/>
              <a:uFill>
                <a:solidFill>
                  <a:srgbClr val="000000"/>
                </a:solidFill>
              </a:uFill>
              <a:latin typeface="Corbel" panose="020B0503020204020204" pitchFamily="34" charset="0"/>
              <a:ea typeface="Avenir Next"/>
              <a:cs typeface="Avenir Next"/>
            </a:endParaRPr>
          </a:p>
        </p:txBody>
      </p:sp>
      <p:sp>
        <p:nvSpPr>
          <p:cNvPr id="14" name="TextBox 13">
            <a:extLst>
              <a:ext uri="{FF2B5EF4-FFF2-40B4-BE49-F238E27FC236}">
                <a16:creationId xmlns:a16="http://schemas.microsoft.com/office/drawing/2014/main" id="{8251718C-8B35-491F-90BB-9341328662A4}"/>
              </a:ext>
            </a:extLst>
          </p:cNvPr>
          <p:cNvSpPr txBox="1"/>
          <p:nvPr/>
        </p:nvSpPr>
        <p:spPr>
          <a:xfrm>
            <a:off x="2579001" y="3736329"/>
            <a:ext cx="7420216" cy="554447"/>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GB" sz="1400" dirty="0">
                <a:solidFill>
                  <a:srgbClr val="24374A"/>
                </a:solidFill>
                <a:uFill>
                  <a:solidFill>
                    <a:srgbClr val="000000"/>
                  </a:solidFill>
                </a:uFill>
                <a:latin typeface="Corbel" panose="020B0503020204020204" pitchFamily="34" charset="0"/>
                <a:ea typeface="Avenir Next"/>
                <a:cs typeface="Avenir Next"/>
              </a:rPr>
              <a:t>Write examples of behaviours in actions which you wish to see more of or wish to improve – in yourself, an individual employee or your team.</a:t>
            </a:r>
            <a:endParaRPr kumimoji="0" lang="en-DK" sz="1400" b="0" i="0" u="none" strike="noStrike" kern="1200" cap="none" spc="0" normalizeH="0" baseline="0" noProof="0" dirty="0">
              <a:ln>
                <a:noFill/>
              </a:ln>
              <a:solidFill>
                <a:srgbClr val="24374A"/>
              </a:solidFill>
              <a:effectLst/>
              <a:uLnTx/>
              <a:uFill>
                <a:solidFill>
                  <a:srgbClr val="000000"/>
                </a:solidFill>
              </a:uFill>
              <a:latin typeface="Corbel" panose="020B0503020204020204" pitchFamily="34" charset="0"/>
              <a:ea typeface="Avenir Next"/>
              <a:cs typeface="Avenir Next"/>
            </a:endParaRPr>
          </a:p>
        </p:txBody>
      </p:sp>
      <p:pic>
        <p:nvPicPr>
          <p:cNvPr id="1026" name="Picture 2" descr="Question free icon">
            <a:extLst>
              <a:ext uri="{FF2B5EF4-FFF2-40B4-BE49-F238E27FC236}">
                <a16:creationId xmlns:a16="http://schemas.microsoft.com/office/drawing/2014/main" id="{B098BDE1-42B3-4E94-8A92-8B048FF1973C}"/>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2772" y="2440657"/>
            <a:ext cx="699909" cy="6999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riting free icon">
            <a:extLst>
              <a:ext uri="{FF2B5EF4-FFF2-40B4-BE49-F238E27FC236}">
                <a16:creationId xmlns:a16="http://schemas.microsoft.com/office/drawing/2014/main" id="{E1B9D9E3-38D8-4CD9-8034-9F58D57BD076}"/>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2009" y="3528473"/>
            <a:ext cx="699908" cy="6999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clamation mark free icon">
            <a:extLst>
              <a:ext uri="{FF2B5EF4-FFF2-40B4-BE49-F238E27FC236}">
                <a16:creationId xmlns:a16="http://schemas.microsoft.com/office/drawing/2014/main" id="{11212AFF-1003-42DC-9D53-B07823F6D23B}"/>
              </a:ext>
            </a:extLst>
          </p:cNvPr>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5750" y="6269473"/>
            <a:ext cx="277091" cy="2770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C1FABA0-88BF-4DCA-850B-C79DBAECA8CB}"/>
              </a:ext>
            </a:extLst>
          </p:cNvPr>
          <p:cNvSpPr txBox="1"/>
          <p:nvPr/>
        </p:nvSpPr>
        <p:spPr>
          <a:xfrm>
            <a:off x="3182841" y="6269473"/>
            <a:ext cx="8169679" cy="285335"/>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GB" sz="1200" i="1" dirty="0">
                <a:solidFill>
                  <a:srgbClr val="24374A"/>
                </a:solidFill>
                <a:uFill>
                  <a:solidFill>
                    <a:srgbClr val="000000"/>
                  </a:solidFill>
                </a:uFill>
                <a:latin typeface="Corbel" panose="020B0503020204020204" pitchFamily="34" charset="0"/>
                <a:ea typeface="Avenir Next"/>
                <a:cs typeface="Avenir Next"/>
              </a:rPr>
              <a:t>Please remember that you will need to use you preparations during workshop 1  </a:t>
            </a:r>
            <a:endParaRPr kumimoji="0" lang="en-DK" sz="1200" b="0" i="1" u="none" strike="noStrike" kern="1200" cap="none" spc="0" normalizeH="0" baseline="0" noProof="0" dirty="0">
              <a:ln>
                <a:noFill/>
              </a:ln>
              <a:solidFill>
                <a:srgbClr val="24374A"/>
              </a:solidFill>
              <a:effectLst/>
              <a:uLnTx/>
              <a:uFill>
                <a:solidFill>
                  <a:srgbClr val="000000"/>
                </a:solidFill>
              </a:uFill>
              <a:latin typeface="Corbel" panose="020B0503020204020204" pitchFamily="34" charset="0"/>
              <a:ea typeface="Avenir Next"/>
              <a:cs typeface="Avenir Next"/>
            </a:endParaRPr>
          </a:p>
        </p:txBody>
      </p:sp>
      <p:sp>
        <p:nvSpPr>
          <p:cNvPr id="15" name="TextBox 14">
            <a:extLst>
              <a:ext uri="{FF2B5EF4-FFF2-40B4-BE49-F238E27FC236}">
                <a16:creationId xmlns:a16="http://schemas.microsoft.com/office/drawing/2014/main" id="{EE0791BE-2BED-47E6-8266-76A30D336DCC}"/>
              </a:ext>
            </a:extLst>
          </p:cNvPr>
          <p:cNvSpPr txBox="1"/>
          <p:nvPr/>
        </p:nvSpPr>
        <p:spPr>
          <a:xfrm>
            <a:off x="2538290" y="4818893"/>
            <a:ext cx="7420216" cy="554447"/>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000"/>
              </a:spcAft>
              <a:buClrTx/>
              <a:buSzTx/>
              <a:buFontTx/>
              <a:buNone/>
              <a:tabLst/>
              <a:defRPr/>
            </a:pPr>
            <a:r>
              <a:rPr lang="en-GB" sz="1400" dirty="0">
                <a:uFill>
                  <a:solidFill>
                    <a:srgbClr val="000000"/>
                  </a:solidFill>
                </a:uFill>
                <a:latin typeface="Corbel" panose="020B0503020204020204" pitchFamily="34" charset="0"/>
                <a:ea typeface="Avenir Next"/>
                <a:cs typeface="Avenir Next"/>
              </a:rPr>
              <a:t>To have a better understanding of the behaviours we would highly encourage you to watch the three videos of our C-level where they explain how they perceive the behaviours</a:t>
            </a:r>
            <a:endParaRPr kumimoji="0" lang="en-DK" sz="1400" b="0" i="0" u="none" strike="noStrike" kern="1200" cap="none" spc="0" normalizeH="0" baseline="0" noProof="0" dirty="0">
              <a:ln>
                <a:noFill/>
              </a:ln>
              <a:effectLst/>
              <a:uLnTx/>
              <a:uFill>
                <a:solidFill>
                  <a:srgbClr val="000000"/>
                </a:solidFill>
              </a:uFill>
              <a:latin typeface="Corbel" panose="020B0503020204020204" pitchFamily="34" charset="0"/>
              <a:ea typeface="Avenir Next"/>
              <a:cs typeface="Avenir Next"/>
            </a:endParaRPr>
          </a:p>
        </p:txBody>
      </p:sp>
    </p:spTree>
    <p:extLst>
      <p:ext uri="{BB962C8B-B14F-4D97-AF65-F5344CB8AC3E}">
        <p14:creationId xmlns:p14="http://schemas.microsoft.com/office/powerpoint/2010/main" val="317555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6FADFA72-D951-4133-9DFC-9BE70AC5CB3C}"/>
              </a:ext>
            </a:extLst>
          </p:cNvPr>
          <p:cNvSpPr>
            <a:spLocks noGrp="1"/>
          </p:cNvSpPr>
          <p:nvPr>
            <p:ph type="title"/>
          </p:nvPr>
        </p:nvSpPr>
        <p:spPr/>
        <p:txBody>
          <a:bodyPr/>
          <a:lstStyle/>
          <a:p>
            <a:br>
              <a:rPr lang="en-GB" b="1"/>
            </a:br>
            <a:br>
              <a:rPr lang="en-GB" b="1"/>
            </a:br>
            <a:r>
              <a:rPr lang="en-GB" b="1"/>
              <a:t>3 values and 6 behaviours which we expect from all colleagues</a:t>
            </a:r>
          </a:p>
        </p:txBody>
      </p:sp>
      <p:sp>
        <p:nvSpPr>
          <p:cNvPr id="3" name="Slide Number Placeholder 2">
            <a:extLst>
              <a:ext uri="{FF2B5EF4-FFF2-40B4-BE49-F238E27FC236}">
                <a16:creationId xmlns:a16="http://schemas.microsoft.com/office/drawing/2014/main" id="{6BB8EE2A-A02B-44F9-A598-B3097FB5F6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5" name="TextBox 4">
            <a:extLst>
              <a:ext uri="{FF2B5EF4-FFF2-40B4-BE49-F238E27FC236}">
                <a16:creationId xmlns:a16="http://schemas.microsoft.com/office/drawing/2014/main" id="{F3458A73-0DC6-47B7-A335-F30142CAF8A7}"/>
              </a:ext>
            </a:extLst>
          </p:cNvPr>
          <p:cNvSpPr txBox="1"/>
          <p:nvPr/>
        </p:nvSpPr>
        <p:spPr>
          <a:xfrm>
            <a:off x="307430" y="1234320"/>
            <a:ext cx="11547520" cy="4524375"/>
          </a:xfrm>
          <a:prstGeom prst="rect">
            <a:avLst/>
          </a:prstGeom>
          <a:noFill/>
        </p:spPr>
        <p:txBody>
          <a:bodyPr wrap="square" lIns="108000" tIns="72000" rIns="108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rbel" panose="020B0503020204020204" pitchFamily="34" charset="0"/>
              </a:rPr>
              <a:t>They tell us </a:t>
            </a:r>
            <a:r>
              <a:rPr kumimoji="0" lang="en-GB" sz="1600" b="1" i="0" u="none" strike="noStrike" kern="1200" cap="none" spc="0" normalizeH="0" baseline="0" noProof="0" dirty="0">
                <a:ln>
                  <a:noFill/>
                </a:ln>
                <a:solidFill>
                  <a:prstClr val="black"/>
                </a:solidFill>
                <a:effectLst/>
                <a:uLnTx/>
                <a:uFillTx/>
                <a:latin typeface="Corbel" panose="020B0503020204020204" pitchFamily="34" charset="0"/>
              </a:rPr>
              <a:t>how we must behave </a:t>
            </a:r>
            <a:r>
              <a:rPr kumimoji="0" lang="en-GB" sz="1600" b="0" i="0" u="none" strike="noStrike" kern="1200" cap="none" spc="0" normalizeH="0" baseline="0" noProof="0" dirty="0">
                <a:ln>
                  <a:noFill/>
                </a:ln>
                <a:solidFill>
                  <a:prstClr val="black"/>
                </a:solidFill>
                <a:effectLst/>
                <a:uLnTx/>
                <a:uFillTx/>
                <a:latin typeface="Corbel" panose="020B0503020204020204" pitchFamily="34" charset="0"/>
              </a:rPr>
              <a:t>to move towards one, great organisational culture. We will continually encourage and celebrate them.</a:t>
            </a:r>
            <a:br>
              <a:rPr kumimoji="0" lang="en-GB" sz="1600" b="0" i="0" u="none" strike="noStrike" kern="1200" cap="none" spc="0" normalizeH="0" baseline="0" noProof="0" dirty="0">
                <a:ln>
                  <a:noFill/>
                </a:ln>
                <a:solidFill>
                  <a:prstClr val="black"/>
                </a:solidFill>
                <a:effectLst/>
                <a:uLnTx/>
                <a:uFillTx/>
                <a:latin typeface="Corbel" panose="020B0503020204020204" pitchFamily="34" charset="0"/>
              </a:rPr>
            </a:br>
            <a:br>
              <a:rPr kumimoji="0" lang="en-GB" sz="1600" b="1" i="0" u="none" strike="noStrike" kern="1200" cap="none" spc="0" normalizeH="0" baseline="0" noProof="0" dirty="0">
                <a:ln>
                  <a:noFill/>
                </a:ln>
                <a:solidFill>
                  <a:prstClr val="black"/>
                </a:solidFill>
                <a:effectLst/>
                <a:uLnTx/>
                <a:uFillTx/>
                <a:latin typeface="Corbel" panose="020B0503020204020204" pitchFamily="34" charset="0"/>
              </a:rPr>
            </a:br>
            <a:endParaRPr kumimoji="0" lang="en-GB" sz="1600" b="0" i="0" u="none" strike="noStrike" kern="1200" cap="none" spc="0" normalizeH="0" baseline="0" noProof="0" dirty="0">
              <a:ln>
                <a:noFill/>
              </a:ln>
              <a:solidFill>
                <a:prstClr val="black"/>
              </a:solidFill>
              <a:effectLst/>
              <a:uLnTx/>
              <a:uFillTx/>
              <a:latin typeface="Corbel" panose="020B0503020204020204" pitchFamily="34" charset="0"/>
            </a:endParaRPr>
          </a:p>
        </p:txBody>
      </p:sp>
      <p:graphicFrame>
        <p:nvGraphicFramePr>
          <p:cNvPr id="6" name="Diagram 5">
            <a:extLst>
              <a:ext uri="{FF2B5EF4-FFF2-40B4-BE49-F238E27FC236}">
                <a16:creationId xmlns:a16="http://schemas.microsoft.com/office/drawing/2014/main" id="{9BEB23D6-DAAA-41FD-A981-27B8D1B5123F}"/>
              </a:ext>
            </a:extLst>
          </p:cNvPr>
          <p:cNvGraphicFramePr/>
          <p:nvPr/>
        </p:nvGraphicFramePr>
        <p:xfrm>
          <a:off x="4124325" y="2464480"/>
          <a:ext cx="3366265" cy="3249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felt 15">
            <a:extLst>
              <a:ext uri="{FF2B5EF4-FFF2-40B4-BE49-F238E27FC236}">
                <a16:creationId xmlns:a16="http://schemas.microsoft.com/office/drawing/2014/main" id="{3C72C014-C720-43F7-8B07-61B519C36EAB}"/>
              </a:ext>
            </a:extLst>
          </p:cNvPr>
          <p:cNvSpPr txBox="1"/>
          <p:nvPr/>
        </p:nvSpPr>
        <p:spPr>
          <a:xfrm>
            <a:off x="7127145" y="2714812"/>
            <a:ext cx="2824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374A"/>
                </a:solidFill>
                <a:effectLst/>
                <a:uLnTx/>
                <a:uFillTx/>
                <a:latin typeface="Corbel"/>
                <a:ea typeface="+mn-ea"/>
                <a:cs typeface="+mn-cs"/>
              </a:rPr>
              <a:t>1. TRUST AND BE TRUSTWORTHY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4374A"/>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374A"/>
                </a:solidFill>
                <a:effectLst/>
                <a:uLnTx/>
                <a:uFillTx/>
                <a:latin typeface="Corbel"/>
                <a:ea typeface="+mn-ea"/>
                <a:cs typeface="+mn-cs"/>
              </a:rPr>
              <a:t>2. SECURE A HEALTHY AND SAFE WORKPLACE</a:t>
            </a:r>
          </a:p>
        </p:txBody>
      </p:sp>
      <p:sp>
        <p:nvSpPr>
          <p:cNvPr id="8" name="Tekstfelt 16">
            <a:extLst>
              <a:ext uri="{FF2B5EF4-FFF2-40B4-BE49-F238E27FC236}">
                <a16:creationId xmlns:a16="http://schemas.microsoft.com/office/drawing/2014/main" id="{392C877A-807C-4020-8051-6FD32F89D018}"/>
              </a:ext>
            </a:extLst>
          </p:cNvPr>
          <p:cNvSpPr txBox="1"/>
          <p:nvPr/>
        </p:nvSpPr>
        <p:spPr>
          <a:xfrm>
            <a:off x="2240755" y="2714812"/>
            <a:ext cx="25530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374A"/>
                </a:solidFill>
                <a:effectLst/>
                <a:uLnTx/>
                <a:uFillTx/>
                <a:latin typeface="Corbel"/>
                <a:ea typeface="+mn-ea"/>
                <a:cs typeface="+mn-cs"/>
              </a:rPr>
              <a:t>5. COMMUNICATE, COORDINATE AND COLLABORATE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4374A"/>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374A"/>
                </a:solidFill>
                <a:effectLst/>
                <a:uLnTx/>
                <a:uFillTx/>
                <a:latin typeface="Corbel"/>
                <a:ea typeface="+mn-ea"/>
                <a:cs typeface="+mn-cs"/>
              </a:rPr>
              <a:t>6. DRIVE CONTINUOUS IMPROVEMENT AND LONG-TERM PERFORMANCE</a:t>
            </a:r>
          </a:p>
        </p:txBody>
      </p:sp>
      <p:sp>
        <p:nvSpPr>
          <p:cNvPr id="9" name="Tekstfelt 17">
            <a:extLst>
              <a:ext uri="{FF2B5EF4-FFF2-40B4-BE49-F238E27FC236}">
                <a16:creationId xmlns:a16="http://schemas.microsoft.com/office/drawing/2014/main" id="{68250C44-360F-4BE0-A893-BFA3EEA7CC75}"/>
              </a:ext>
            </a:extLst>
          </p:cNvPr>
          <p:cNvSpPr txBox="1"/>
          <p:nvPr/>
        </p:nvSpPr>
        <p:spPr>
          <a:xfrm>
            <a:off x="4602742" y="5852829"/>
            <a:ext cx="27650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4374A"/>
                </a:solidFill>
                <a:effectLst/>
                <a:uLnTx/>
                <a:uFillTx/>
                <a:latin typeface="Corbel"/>
                <a:ea typeface="+mn-ea"/>
                <a:cs typeface="+mn-cs"/>
              </a:rPr>
              <a:t>3. LISTEN, UNDERSTAND, ENGAGE AND CONSIDER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24374A"/>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4374A"/>
                </a:solidFill>
                <a:effectLst/>
                <a:uLnTx/>
                <a:uFillTx/>
                <a:latin typeface="Corbel"/>
                <a:ea typeface="+mn-ea"/>
                <a:cs typeface="+mn-cs"/>
              </a:rPr>
              <a:t>4. GROW YOURSELF AND OTHERS</a:t>
            </a:r>
          </a:p>
        </p:txBody>
      </p:sp>
      <p:sp>
        <p:nvSpPr>
          <p:cNvPr id="10" name="Ellipse 7">
            <a:extLst>
              <a:ext uri="{FF2B5EF4-FFF2-40B4-BE49-F238E27FC236}">
                <a16:creationId xmlns:a16="http://schemas.microsoft.com/office/drawing/2014/main" id="{3FD387E1-DF62-4AD3-BBEF-4793207C051B}"/>
              </a:ext>
            </a:extLst>
          </p:cNvPr>
          <p:cNvSpPr/>
          <p:nvPr/>
        </p:nvSpPr>
        <p:spPr>
          <a:xfrm>
            <a:off x="5994992" y="3983143"/>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1</a:t>
            </a:r>
          </a:p>
        </p:txBody>
      </p:sp>
      <p:sp>
        <p:nvSpPr>
          <p:cNvPr id="11" name="Ellipse 22">
            <a:extLst>
              <a:ext uri="{FF2B5EF4-FFF2-40B4-BE49-F238E27FC236}">
                <a16:creationId xmlns:a16="http://schemas.microsoft.com/office/drawing/2014/main" id="{7CE4225F-05C5-474D-9C11-6036829494C6}"/>
              </a:ext>
            </a:extLst>
          </p:cNvPr>
          <p:cNvSpPr/>
          <p:nvPr/>
        </p:nvSpPr>
        <p:spPr>
          <a:xfrm>
            <a:off x="5676014" y="4885115"/>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4</a:t>
            </a:r>
          </a:p>
        </p:txBody>
      </p:sp>
      <p:sp>
        <p:nvSpPr>
          <p:cNvPr id="12" name="Ellipse 23">
            <a:extLst>
              <a:ext uri="{FF2B5EF4-FFF2-40B4-BE49-F238E27FC236}">
                <a16:creationId xmlns:a16="http://schemas.microsoft.com/office/drawing/2014/main" id="{F163DCD5-3935-4447-978D-1295607D7059}"/>
              </a:ext>
            </a:extLst>
          </p:cNvPr>
          <p:cNvSpPr/>
          <p:nvPr/>
        </p:nvSpPr>
        <p:spPr>
          <a:xfrm>
            <a:off x="5676014" y="4556403"/>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3</a:t>
            </a:r>
          </a:p>
        </p:txBody>
      </p:sp>
      <p:sp>
        <p:nvSpPr>
          <p:cNvPr id="13" name="Ellipse 24">
            <a:extLst>
              <a:ext uri="{FF2B5EF4-FFF2-40B4-BE49-F238E27FC236}">
                <a16:creationId xmlns:a16="http://schemas.microsoft.com/office/drawing/2014/main" id="{756B0776-465F-48B9-9458-6DC537E9A5DB}"/>
              </a:ext>
            </a:extLst>
          </p:cNvPr>
          <p:cNvSpPr/>
          <p:nvPr/>
        </p:nvSpPr>
        <p:spPr>
          <a:xfrm>
            <a:off x="5072949" y="3827197"/>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5</a:t>
            </a:r>
          </a:p>
        </p:txBody>
      </p:sp>
      <p:sp>
        <p:nvSpPr>
          <p:cNvPr id="14" name="Ellipse 25">
            <a:extLst>
              <a:ext uri="{FF2B5EF4-FFF2-40B4-BE49-F238E27FC236}">
                <a16:creationId xmlns:a16="http://schemas.microsoft.com/office/drawing/2014/main" id="{9A868D91-A88C-4483-81D1-F6DB69D314E8}"/>
              </a:ext>
            </a:extLst>
          </p:cNvPr>
          <p:cNvSpPr/>
          <p:nvPr/>
        </p:nvSpPr>
        <p:spPr>
          <a:xfrm>
            <a:off x="6287386" y="3816915"/>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2</a:t>
            </a:r>
          </a:p>
        </p:txBody>
      </p:sp>
      <p:sp>
        <p:nvSpPr>
          <p:cNvPr id="15" name="Ellipse 26">
            <a:extLst>
              <a:ext uri="{FF2B5EF4-FFF2-40B4-BE49-F238E27FC236}">
                <a16:creationId xmlns:a16="http://schemas.microsoft.com/office/drawing/2014/main" id="{77F1701A-CC9E-4059-A5E8-EDC88C3F920C}"/>
              </a:ext>
            </a:extLst>
          </p:cNvPr>
          <p:cNvSpPr/>
          <p:nvPr/>
        </p:nvSpPr>
        <p:spPr>
          <a:xfrm>
            <a:off x="5364125" y="3969614"/>
            <a:ext cx="265813" cy="27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orbel"/>
                <a:ea typeface="+mn-ea"/>
                <a:cs typeface="+mn-cs"/>
              </a:rPr>
              <a:t>6</a:t>
            </a:r>
          </a:p>
        </p:txBody>
      </p:sp>
      <p:sp>
        <p:nvSpPr>
          <p:cNvPr id="16" name="Tekstfelt 16">
            <a:extLst>
              <a:ext uri="{FF2B5EF4-FFF2-40B4-BE49-F238E27FC236}">
                <a16:creationId xmlns:a16="http://schemas.microsoft.com/office/drawing/2014/main" id="{8A6F0240-FB0E-47CC-B5FE-79295D48531F}"/>
              </a:ext>
            </a:extLst>
          </p:cNvPr>
          <p:cNvSpPr txBox="1"/>
          <p:nvPr/>
        </p:nvSpPr>
        <p:spPr>
          <a:xfrm>
            <a:off x="4835742" y="1948944"/>
            <a:ext cx="19434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9DC00"/>
                </a:solidFill>
                <a:effectLst/>
                <a:uLnTx/>
                <a:uFillTx/>
                <a:latin typeface="Corbel"/>
                <a:ea typeface="+mn-ea"/>
                <a:cs typeface="+mn-cs"/>
              </a:rPr>
              <a:t>PURPOSE DRIVEN!</a:t>
            </a:r>
          </a:p>
        </p:txBody>
      </p:sp>
    </p:spTree>
    <p:extLst>
      <p:ext uri="{BB962C8B-B14F-4D97-AF65-F5344CB8AC3E}">
        <p14:creationId xmlns:p14="http://schemas.microsoft.com/office/powerpoint/2010/main" val="255578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rPr>
              <a:t>1</a:t>
            </a:r>
            <a:endParaRPr kumimoji="0" lang="en-GB" sz="60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3030895" y="1913426"/>
            <a:ext cx="5980886" cy="664412"/>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994" b="1">
                <a:solidFill>
                  <a:schemeClr val="bg2"/>
                </a:solidFill>
                <a:latin typeface="Corbel" panose="020B0503020204020204" pitchFamily="34" charset="0"/>
              </a:rPr>
              <a:t>TRUST AND BE TRUSTWORTHY</a:t>
            </a:r>
          </a:p>
          <a:p>
            <a:endParaRPr lang="en-GB" sz="1361">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24374A"/>
                </a:solidFill>
                <a:latin typeface="Corbel" panose="020B0503020204020204" pitchFamily="34" charset="0"/>
              </a:rPr>
              <a:t>Trust and Be Trustworthy means:</a:t>
            </a:r>
          </a:p>
          <a:p>
            <a:r>
              <a:rPr lang="en-US" sz="1200" dirty="0"/>
              <a:t>Showing respect and providing great service to colleagues, clients and partners while standing accountable for your deliveries.</a:t>
            </a:r>
          </a:p>
          <a:p>
            <a:pPr marL="0" indent="0">
              <a:buFont typeface="Arial" panose="020B0604020202020204" pitchFamily="34" charset="0"/>
              <a:buNone/>
            </a:pPr>
            <a:endParaRPr lang="en-US" sz="1200" dirty="0">
              <a:solidFill>
                <a:srgbClr val="24374A"/>
              </a:solidFill>
              <a:latin typeface="Corbel" panose="020B0503020204020204" pitchFamily="34" charset="0"/>
            </a:endParaRPr>
          </a:p>
          <a:p>
            <a:pPr marL="0" indent="0">
              <a:buFont typeface="Arial" panose="020B0604020202020204" pitchFamily="34" charset="0"/>
              <a:buNone/>
            </a:pPr>
            <a:r>
              <a:rPr lang="en-GB" sz="1200" b="1" dirty="0">
                <a:solidFill>
                  <a:srgbClr val="24374A"/>
                </a:solidFill>
                <a:latin typeface="Corbel" panose="020B0503020204020204" pitchFamily="34" charset="0"/>
              </a:rPr>
              <a:t>A colleague demonstrates this when he/she:</a:t>
            </a:r>
          </a:p>
          <a:p>
            <a:r>
              <a:rPr lang="en-US" sz="1200" dirty="0"/>
              <a:t>Trusts colleagues and seeks constructive dialogue if disagreements and lack of coordination arise.</a:t>
            </a:r>
          </a:p>
          <a:p>
            <a:r>
              <a:rPr lang="en-US" sz="1200" dirty="0"/>
              <a:t>Focuses on others and is service minded, not crediting oneself nor blaming others inappropriately. Is honest and supportive of others, even when it is hard.</a:t>
            </a:r>
          </a:p>
          <a:p>
            <a:r>
              <a:rPr lang="en-US" sz="1200" dirty="0"/>
              <a:t>Can be trusted and is reliable. Always walks the talk and balances being considerate of others with the need for results.</a:t>
            </a:r>
          </a:p>
          <a:p>
            <a:r>
              <a:rPr lang="en-US" sz="1200" dirty="0"/>
              <a:t>Shows vulnerability and asks for help from colleagues. Approaches colleagues if they seem to need help with tasks or friendly support.</a:t>
            </a:r>
          </a:p>
          <a:p>
            <a:pPr marL="0" indent="0">
              <a:buNone/>
            </a:pPr>
            <a:endParaRPr lang="en-GB" sz="1361" dirty="0"/>
          </a:p>
        </p:txBody>
      </p:sp>
      <p:pic>
        <p:nvPicPr>
          <p:cNvPr id="20" name="Picture 2" descr="Trust free icon">
            <a:extLst>
              <a:ext uri="{FF2B5EF4-FFF2-40B4-BE49-F238E27FC236}">
                <a16:creationId xmlns:a16="http://schemas.microsoft.com/office/drawing/2014/main" id="{F5885B5F-32A1-4C08-AF3F-03288C84A8CC}"/>
              </a:ext>
            </a:extLst>
          </p:cNvPr>
          <p:cNvPicPr>
            <a:picLocks noChangeAspect="1" noChangeArrowheads="1"/>
          </p:cNvPicPr>
          <p:nvPr/>
        </p:nvPicPr>
        <p:blipFill>
          <a:blip r:embed="rId2">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235185" y="5163198"/>
            <a:ext cx="1572306" cy="1572306"/>
          </a:xfrm>
          <a:prstGeom prst="rect">
            <a:avLst/>
          </a:prstGeom>
          <a:noFill/>
          <a:extLst>
            <a:ext uri="{909E8E84-426E-40DD-AFC4-6F175D3DCCD1}">
              <a14:hiddenFill xmlns:a14="http://schemas.microsoft.com/office/drawing/2010/main">
                <a:solidFill>
                  <a:srgbClr val="FFFFFF"/>
                </a:solidFill>
              </a14:hiddenFill>
            </a:ext>
          </a:extLst>
        </p:spPr>
      </p:pic>
      <p:sp>
        <p:nvSpPr>
          <p:cNvPr id="23" name="Rektangel: afrundede hjørner 12">
            <a:extLst>
              <a:ext uri="{FF2B5EF4-FFF2-40B4-BE49-F238E27FC236}">
                <a16:creationId xmlns:a16="http://schemas.microsoft.com/office/drawing/2014/main" id="{35C7DE07-EE02-4621-A94A-AED9029130CD}"/>
              </a:ext>
            </a:extLst>
          </p:cNvPr>
          <p:cNvSpPr/>
          <p:nvPr/>
        </p:nvSpPr>
        <p:spPr>
          <a:xfrm>
            <a:off x="9470795" y="1989056"/>
            <a:ext cx="1305725" cy="1230758"/>
          </a:xfrm>
          <a:prstGeom prst="round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orbel" panose="020B0503020204020204" pitchFamily="34" charset="0"/>
              </a:rPr>
              <a:t>WALKS THE TALK AND IS RELIABLE</a:t>
            </a:r>
          </a:p>
        </p:txBody>
      </p:sp>
      <p:sp>
        <p:nvSpPr>
          <p:cNvPr id="25" name="Rektangel: afrundede hjørner 17">
            <a:extLst>
              <a:ext uri="{FF2B5EF4-FFF2-40B4-BE49-F238E27FC236}">
                <a16:creationId xmlns:a16="http://schemas.microsoft.com/office/drawing/2014/main" id="{A20F3E16-463D-487D-BFDA-F863D381F1AC}"/>
              </a:ext>
            </a:extLst>
          </p:cNvPr>
          <p:cNvSpPr/>
          <p:nvPr/>
        </p:nvSpPr>
        <p:spPr>
          <a:xfrm>
            <a:off x="9470796" y="3343351"/>
            <a:ext cx="1305725" cy="1230758"/>
          </a:xfrm>
          <a:prstGeom prst="round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orbel" panose="020B0503020204020204" pitchFamily="34" charset="0"/>
              </a:rPr>
              <a:t>ASKS FOR AND GIVES HELP</a:t>
            </a:r>
            <a:endParaRPr kumimoji="0" lang="da-DK" sz="816" b="1" i="0" u="none" strike="noStrike" kern="1200" cap="none" spc="0" normalizeH="0" baseline="0" noProof="0">
              <a:ln>
                <a:noFill/>
              </a:ln>
              <a:solidFill>
                <a:prstClr val="white"/>
              </a:solidFill>
              <a:effectLst/>
              <a:uLnTx/>
              <a:uFillTx/>
              <a:latin typeface="Corbel" panose="020B0503020204020204" pitchFamily="34" charset="0"/>
            </a:endParaRPr>
          </a:p>
        </p:txBody>
      </p:sp>
      <p:sp>
        <p:nvSpPr>
          <p:cNvPr id="26" name="Rektangel: afrundede hjørner 10">
            <a:extLst>
              <a:ext uri="{FF2B5EF4-FFF2-40B4-BE49-F238E27FC236}">
                <a16:creationId xmlns:a16="http://schemas.microsoft.com/office/drawing/2014/main" id="{EEAE534D-6707-4A6D-A280-E84F0444EF9F}"/>
              </a:ext>
            </a:extLst>
          </p:cNvPr>
          <p:cNvSpPr/>
          <p:nvPr/>
        </p:nvSpPr>
        <p:spPr>
          <a:xfrm>
            <a:off x="987394" y="2064471"/>
            <a:ext cx="1305725" cy="1230758"/>
          </a:xfrm>
          <a:prstGeom prst="round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orbel" panose="020B0503020204020204" pitchFamily="34" charset="0"/>
              </a:rPr>
              <a:t>SEEKS CONSTRUCTIVE DIALOGUE</a:t>
            </a:r>
          </a:p>
        </p:txBody>
      </p:sp>
      <p:sp>
        <p:nvSpPr>
          <p:cNvPr id="27" name="Rektangel: afrundede hjørner 13">
            <a:extLst>
              <a:ext uri="{FF2B5EF4-FFF2-40B4-BE49-F238E27FC236}">
                <a16:creationId xmlns:a16="http://schemas.microsoft.com/office/drawing/2014/main" id="{71D9A8BD-A9CE-4DEB-BC14-9F7FDC2042BE}"/>
              </a:ext>
            </a:extLst>
          </p:cNvPr>
          <p:cNvSpPr/>
          <p:nvPr/>
        </p:nvSpPr>
        <p:spPr>
          <a:xfrm>
            <a:off x="987394" y="3403484"/>
            <a:ext cx="1305725" cy="1230758"/>
          </a:xfrm>
          <a:prstGeom prst="round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orbel" panose="020B0503020204020204" pitchFamily="34" charset="0"/>
              </a:rPr>
              <a:t>IS HONEST AND SUPPORTIVE</a:t>
            </a:r>
          </a:p>
        </p:txBody>
      </p:sp>
    </p:spTree>
    <p:extLst>
      <p:ext uri="{BB962C8B-B14F-4D97-AF65-F5344CB8AC3E}">
        <p14:creationId xmlns:p14="http://schemas.microsoft.com/office/powerpoint/2010/main" val="405305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lang="en-GB" sz="5400" b="1">
                <a:solidFill>
                  <a:schemeClr val="bg2"/>
                </a:solidFill>
                <a:latin typeface="Nirmala UI" panose="020B0502040204020203" pitchFamily="34" charset="0"/>
                <a:ea typeface="Nirmala UI" panose="020B0502040204020203" pitchFamily="34" charset="0"/>
                <a:cs typeface="Nirmala UI" panose="020B0502040204020203" pitchFamily="34" charset="0"/>
              </a:rPr>
              <a:t>2</a:t>
            </a:r>
            <a:endParaRPr kumimoji="0" lang="en-GB" sz="60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2799990" y="1913426"/>
            <a:ext cx="6439900" cy="664412"/>
          </a:xfrm>
          <a:prstGeom prst="rect">
            <a:avLst/>
          </a:prstGeom>
        </p:spPr>
        <p:txBody>
          <a:bodyPr vert="horz" lIns="91440" tIns="45720" rIns="91440" bIns="45720" rtlCol="0">
            <a:normAutofit fontScale="85000"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994" b="1">
                <a:solidFill>
                  <a:schemeClr val="bg2"/>
                </a:solidFill>
              </a:rPr>
              <a:t>SECURE A HEALTHY AND SAFE WORKPLACE</a:t>
            </a:r>
          </a:p>
          <a:p>
            <a:endParaRPr lang="en-GB" sz="1361">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None/>
            </a:pPr>
            <a:r>
              <a:rPr lang="en-GB" sz="1200" b="1" dirty="0">
                <a:solidFill>
                  <a:prstClr val="black"/>
                </a:solidFill>
                <a:latin typeface="Calibri" panose="020F0502020204030204"/>
              </a:rPr>
              <a:t>Secure a Healthy and Safe Workplace means:</a:t>
            </a:r>
            <a:endParaRPr lang="en-GB" sz="1200" b="1" dirty="0"/>
          </a:p>
          <a:p>
            <a:r>
              <a:rPr lang="en-US" sz="1200" dirty="0"/>
              <a:t>Being accountable for and respectful towards the health and safety of every colleague and visitor – including yourself.</a:t>
            </a:r>
          </a:p>
          <a:p>
            <a:pPr marL="0" indent="0">
              <a:buNone/>
            </a:pPr>
            <a:endParaRPr lang="en-US" sz="1200" dirty="0"/>
          </a:p>
          <a:p>
            <a:pPr marL="0" indent="0">
              <a:buNone/>
            </a:pPr>
            <a:r>
              <a:rPr lang="en-GB" sz="1200" b="1" dirty="0"/>
              <a:t>A colleague demonstrates this when he/she:</a:t>
            </a:r>
          </a:p>
          <a:p>
            <a:r>
              <a:rPr lang="en-US" sz="1200" dirty="0"/>
              <a:t>Ensures that there are clear guidelines and good conditions for maintaining and developing a healthy and safe work environment.</a:t>
            </a:r>
          </a:p>
          <a:p>
            <a:r>
              <a:rPr lang="en-US" sz="1200" dirty="0"/>
              <a:t>Takes actions if anyone compromises their own or others' safety. Follows up on near-misses and work accidents to take proactive safety measures.</a:t>
            </a:r>
          </a:p>
          <a:p>
            <a:r>
              <a:rPr lang="en-US" sz="1200" dirty="0"/>
              <a:t>Demonstrates ongoing commitment to ensuring that all aspects of health and safety performance are met. Health is considered as important as safety.</a:t>
            </a:r>
          </a:p>
          <a:p>
            <a:r>
              <a:rPr lang="en-US" sz="1200" dirty="0"/>
              <a:t>Is active and involved in discussions of health and safety matters and decisions on what to do about them.</a:t>
            </a:r>
            <a:endParaRPr lang="en-GB" sz="1200" dirty="0"/>
          </a:p>
          <a:p>
            <a:endParaRPr lang="en-GB" sz="1361" dirty="0"/>
          </a:p>
        </p:txBody>
      </p:sp>
      <p:sp>
        <p:nvSpPr>
          <p:cNvPr id="23" name="Rektangel: afrundede hjørner 12">
            <a:extLst>
              <a:ext uri="{FF2B5EF4-FFF2-40B4-BE49-F238E27FC236}">
                <a16:creationId xmlns:a16="http://schemas.microsoft.com/office/drawing/2014/main" id="{35C7DE07-EE02-4621-A94A-AED9029130CD}"/>
              </a:ext>
            </a:extLst>
          </p:cNvPr>
          <p:cNvSpPr/>
          <p:nvPr/>
        </p:nvSpPr>
        <p:spPr>
          <a:xfrm>
            <a:off x="965728" y="2023661"/>
            <a:ext cx="1305725" cy="1230758"/>
          </a:xfrm>
          <a:prstGeom prst="round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772">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ENSURES GUIDELINES AND CONDITIONS</a:t>
            </a:r>
          </a:p>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da-DK" sz="816" b="1" i="0" u="none" strike="noStrike" kern="1200" cap="none" spc="0" normalizeH="0" baseline="0" noProof="0" dirty="0">
              <a:ln>
                <a:noFill/>
              </a:ln>
              <a:solidFill>
                <a:prstClr val="white"/>
              </a:solidFill>
              <a:effectLst/>
              <a:uLnTx/>
              <a:uFillTx/>
              <a:latin typeface="Corbel" panose="020B0503020204020204" pitchFamily="34" charset="0"/>
            </a:endParaRPr>
          </a:p>
        </p:txBody>
      </p:sp>
      <p:sp>
        <p:nvSpPr>
          <p:cNvPr id="12" name="Rektangel: afrundede hjørner 12">
            <a:extLst>
              <a:ext uri="{FF2B5EF4-FFF2-40B4-BE49-F238E27FC236}">
                <a16:creationId xmlns:a16="http://schemas.microsoft.com/office/drawing/2014/main" id="{B2E9DB25-97D6-4A70-B12D-46CDFBF6DC52}"/>
              </a:ext>
            </a:extLst>
          </p:cNvPr>
          <p:cNvSpPr/>
          <p:nvPr/>
        </p:nvSpPr>
        <p:spPr>
          <a:xfrm>
            <a:off x="9598838" y="1999219"/>
            <a:ext cx="1301382" cy="1230759"/>
          </a:xfrm>
          <a:prstGeom prst="round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alibri" panose="020F0502020204030204"/>
                <a:ea typeface="+mn-ea"/>
                <a:cs typeface="+mn-cs"/>
              </a:rPr>
              <a:t>DEMONSTRATES COMMITMENT</a:t>
            </a:r>
          </a:p>
        </p:txBody>
      </p:sp>
      <p:sp>
        <p:nvSpPr>
          <p:cNvPr id="13" name="Rektangel: afrundede hjørner 13">
            <a:extLst>
              <a:ext uri="{FF2B5EF4-FFF2-40B4-BE49-F238E27FC236}">
                <a16:creationId xmlns:a16="http://schemas.microsoft.com/office/drawing/2014/main" id="{91DE1853-02F4-4002-8861-4357B696BE9E}"/>
              </a:ext>
            </a:extLst>
          </p:cNvPr>
          <p:cNvSpPr/>
          <p:nvPr/>
        </p:nvSpPr>
        <p:spPr>
          <a:xfrm>
            <a:off x="967900" y="3445295"/>
            <a:ext cx="1301382" cy="1230758"/>
          </a:xfrm>
          <a:prstGeom prst="round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TAKES ACTIONS, FOLLOWS UP</a:t>
            </a:r>
          </a:p>
        </p:txBody>
      </p:sp>
      <p:sp>
        <p:nvSpPr>
          <p:cNvPr id="14" name="Rektangel: afrundede hjørner 17">
            <a:extLst>
              <a:ext uri="{FF2B5EF4-FFF2-40B4-BE49-F238E27FC236}">
                <a16:creationId xmlns:a16="http://schemas.microsoft.com/office/drawing/2014/main" id="{FEA6ECF7-4286-4ADD-9328-AE45F3B02E10}"/>
              </a:ext>
            </a:extLst>
          </p:cNvPr>
          <p:cNvSpPr/>
          <p:nvPr/>
        </p:nvSpPr>
        <p:spPr>
          <a:xfrm>
            <a:off x="9564667" y="3429000"/>
            <a:ext cx="1301382" cy="1247053"/>
          </a:xfrm>
          <a:prstGeom prst="round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alibri" panose="020F0502020204030204"/>
                <a:ea typeface="+mn-ea"/>
                <a:cs typeface="+mn-cs"/>
              </a:rPr>
              <a:t>IS INVOLVED IN DISCUSSIONS</a:t>
            </a:r>
          </a:p>
        </p:txBody>
      </p:sp>
      <p:pic>
        <p:nvPicPr>
          <p:cNvPr id="2050" name="Picture 2" descr="Worker free icon">
            <a:extLst>
              <a:ext uri="{FF2B5EF4-FFF2-40B4-BE49-F238E27FC236}">
                <a16:creationId xmlns:a16="http://schemas.microsoft.com/office/drawing/2014/main" id="{F999DBE2-DE84-4903-8D0E-0532C964A65F}"/>
              </a:ext>
            </a:extLst>
          </p:cNvPr>
          <p:cNvPicPr>
            <a:picLocks noChangeAspect="1" noChangeArrowheads="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5433947" y="5120058"/>
            <a:ext cx="1324106" cy="13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8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rPr>
              <a:t>3</a:t>
            </a:r>
            <a:endParaRPr kumimoji="0" lang="en-GB" sz="60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2799990" y="1913426"/>
            <a:ext cx="6439900" cy="664412"/>
          </a:xfrm>
          <a:prstGeom prst="rect">
            <a:avLst/>
          </a:prstGeom>
        </p:spPr>
        <p:txBody>
          <a:bodyPr vert="horz" lIns="91440" tIns="45720" rIns="91440" bIns="45720" rtlCol="0">
            <a:normAutofit fontScale="85000" lnSpcReduction="2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994" b="1">
                <a:solidFill>
                  <a:schemeClr val="bg2"/>
                </a:solidFill>
              </a:rPr>
              <a:t>LISTEN, UNDERSTAND, ENGAGE AND CONSIDER DIVERSITY</a:t>
            </a:r>
          </a:p>
          <a:p>
            <a:endParaRPr lang="en-GB" sz="1361">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None/>
            </a:pPr>
            <a:r>
              <a:rPr lang="en-GB" sz="1200" b="1" dirty="0">
                <a:solidFill>
                  <a:prstClr val="black"/>
                </a:solidFill>
                <a:latin typeface="Calibri" panose="020F0502020204030204"/>
              </a:rPr>
              <a:t>Listen, Understand, Engage and Consider Diversity means:</a:t>
            </a:r>
            <a:endParaRPr lang="en-GB" sz="1200" b="1" dirty="0"/>
          </a:p>
          <a:p>
            <a:r>
              <a:rPr lang="en-GB" sz="1200" dirty="0"/>
              <a:t>Imagining better solutions and creating high engagement while understanding and respecting others’ work, goals, time and culture.</a:t>
            </a:r>
          </a:p>
          <a:p>
            <a:pPr marL="0" indent="0">
              <a:buNone/>
            </a:pPr>
            <a:endParaRPr lang="en-GB" sz="1200" dirty="0"/>
          </a:p>
          <a:p>
            <a:pPr marL="0" indent="0">
              <a:buNone/>
            </a:pPr>
            <a:r>
              <a:rPr lang="en-GB" sz="1200" b="1" dirty="0"/>
              <a:t>A colleague demonstrates this when he/she:</a:t>
            </a:r>
          </a:p>
          <a:p>
            <a:r>
              <a:rPr lang="en-GB" sz="1200" dirty="0"/>
              <a:t>Communicates in an open and respectful manner respecting others' work, diversity and time. Contributes to motivating and engaging others whilst respecting their work-life balance.</a:t>
            </a:r>
          </a:p>
          <a:p>
            <a:r>
              <a:rPr lang="en-GB" sz="1200" dirty="0"/>
              <a:t>Handles disagreements and conflicts when they arise staying professional and objective whilst demonstrating respect for other people's perspectives and motives.</a:t>
            </a:r>
          </a:p>
          <a:p>
            <a:r>
              <a:rPr lang="en-GB" sz="1200" dirty="0"/>
              <a:t>Seeks knowledge and insights, actively building new relationships across professional and organisational boundaries.</a:t>
            </a:r>
          </a:p>
          <a:p>
            <a:r>
              <a:rPr lang="en-GB" sz="1200" dirty="0"/>
              <a:t>Focuses on common goals and seeks common solutions to cross-organisational and cross-cultural challenges.</a:t>
            </a:r>
          </a:p>
          <a:p>
            <a:pPr marL="0" indent="0">
              <a:buNone/>
            </a:pPr>
            <a:endParaRPr lang="en-GB" sz="1361" dirty="0"/>
          </a:p>
        </p:txBody>
      </p:sp>
      <p:sp>
        <p:nvSpPr>
          <p:cNvPr id="30" name="Rektangel: afrundede hjørner 10">
            <a:extLst>
              <a:ext uri="{FF2B5EF4-FFF2-40B4-BE49-F238E27FC236}">
                <a16:creationId xmlns:a16="http://schemas.microsoft.com/office/drawing/2014/main" id="{01740C3C-E4AF-42AD-AA08-52C8BE4EA892}"/>
              </a:ext>
            </a:extLst>
          </p:cNvPr>
          <p:cNvSpPr/>
          <p:nvPr/>
        </p:nvSpPr>
        <p:spPr>
          <a:xfrm>
            <a:off x="1034436" y="1913426"/>
            <a:ext cx="1301382" cy="12151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orbel" panose="020B0503020204020204" pitchFamily="34" charset="0"/>
              </a:rPr>
              <a:t>MOTIVATES</a:t>
            </a:r>
            <a:br>
              <a:rPr kumimoji="0" lang="en-US" sz="816" b="1" i="0" u="none" strike="noStrike" kern="1200" cap="none" spc="0" normalizeH="0" baseline="0" noProof="0">
                <a:ln>
                  <a:noFill/>
                </a:ln>
                <a:solidFill>
                  <a:prstClr val="white"/>
                </a:solidFill>
                <a:effectLst/>
                <a:uLnTx/>
                <a:uFillTx/>
                <a:latin typeface="Corbel" panose="020B0503020204020204" pitchFamily="34" charset="0"/>
              </a:rPr>
            </a:br>
            <a:r>
              <a:rPr kumimoji="0" lang="en-US" sz="816" b="1" i="0" u="none" strike="noStrike" kern="1200" cap="none" spc="0" normalizeH="0" baseline="0" noProof="0">
                <a:ln>
                  <a:noFill/>
                </a:ln>
                <a:solidFill>
                  <a:prstClr val="white"/>
                </a:solidFill>
                <a:effectLst/>
                <a:uLnTx/>
                <a:uFillTx/>
                <a:latin typeface="Corbel" panose="020B0503020204020204" pitchFamily="34" charset="0"/>
              </a:rPr>
              <a:t>AND ENGAGES OTHERS</a:t>
            </a:r>
          </a:p>
        </p:txBody>
      </p:sp>
      <p:sp>
        <p:nvSpPr>
          <p:cNvPr id="31" name="Rektangel: afrundede hjørner 12">
            <a:extLst>
              <a:ext uri="{FF2B5EF4-FFF2-40B4-BE49-F238E27FC236}">
                <a16:creationId xmlns:a16="http://schemas.microsoft.com/office/drawing/2014/main" id="{87CEEF5E-7A91-4D97-9BAF-FA58B3F8D3B8}"/>
              </a:ext>
            </a:extLst>
          </p:cNvPr>
          <p:cNvSpPr/>
          <p:nvPr/>
        </p:nvSpPr>
        <p:spPr>
          <a:xfrm>
            <a:off x="9276881" y="1913426"/>
            <a:ext cx="1305725" cy="12470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latin typeface="Corbel" panose="020B0503020204020204" pitchFamily="34" charset="0"/>
              </a:rPr>
              <a:t>SEEKS KNOWLEDGE AND NEW RELATIONSHIPS</a:t>
            </a:r>
          </a:p>
        </p:txBody>
      </p:sp>
      <p:sp>
        <p:nvSpPr>
          <p:cNvPr id="32" name="Rektangel: afrundede hjørner 13">
            <a:extLst>
              <a:ext uri="{FF2B5EF4-FFF2-40B4-BE49-F238E27FC236}">
                <a16:creationId xmlns:a16="http://schemas.microsoft.com/office/drawing/2014/main" id="{CCEEF0FA-4BEE-447C-B5B7-4EC61B6F8E54}"/>
              </a:ext>
            </a:extLst>
          </p:cNvPr>
          <p:cNvSpPr/>
          <p:nvPr/>
        </p:nvSpPr>
        <p:spPr>
          <a:xfrm>
            <a:off x="1051366" y="3298834"/>
            <a:ext cx="1301382"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latin typeface="Corbel" panose="020B0503020204020204" pitchFamily="34" charset="0"/>
              </a:rPr>
              <a:t>HANDLES CONFLICTS AND DEMONSTRATES RESPECT</a:t>
            </a:r>
          </a:p>
        </p:txBody>
      </p:sp>
      <p:sp>
        <p:nvSpPr>
          <p:cNvPr id="33" name="Rektangel: afrundede hjørner 17">
            <a:extLst>
              <a:ext uri="{FF2B5EF4-FFF2-40B4-BE49-F238E27FC236}">
                <a16:creationId xmlns:a16="http://schemas.microsoft.com/office/drawing/2014/main" id="{B7FE7E9E-5124-40E5-92D6-F1D8C232A336}"/>
              </a:ext>
            </a:extLst>
          </p:cNvPr>
          <p:cNvSpPr/>
          <p:nvPr/>
        </p:nvSpPr>
        <p:spPr>
          <a:xfrm>
            <a:off x="9276881" y="3298834"/>
            <a:ext cx="1305725"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orbel" panose="020B0503020204020204" pitchFamily="34" charset="0"/>
              </a:rPr>
              <a:t>FINDS COMMON SOLUTIONS TO CHALLENGES</a:t>
            </a:r>
            <a:endParaRPr kumimoji="0" lang="da-DK" sz="816" b="1" i="0" u="none" strike="noStrike" kern="1200" cap="none" spc="0" normalizeH="0" baseline="0" noProof="0" dirty="0">
              <a:ln>
                <a:noFill/>
              </a:ln>
              <a:solidFill>
                <a:prstClr val="white"/>
              </a:solidFill>
              <a:effectLst/>
              <a:uLnTx/>
              <a:uFillTx/>
              <a:latin typeface="Corbel" panose="020B0503020204020204" pitchFamily="34" charset="0"/>
            </a:endParaRPr>
          </a:p>
        </p:txBody>
      </p:sp>
      <p:pic>
        <p:nvPicPr>
          <p:cNvPr id="4098" name="Picture 2" descr="Idea free icon">
            <a:extLst>
              <a:ext uri="{FF2B5EF4-FFF2-40B4-BE49-F238E27FC236}">
                <a16:creationId xmlns:a16="http://schemas.microsoft.com/office/drawing/2014/main" id="{EAF534E1-370A-4CF4-8721-87C519D696E0}"/>
              </a:ext>
            </a:extLst>
          </p:cNvPr>
          <p:cNvPicPr>
            <a:picLocks noChangeAspect="1" noChangeArrowheads="1"/>
          </p:cNvPicPr>
          <p:nvPr/>
        </p:nvPicPr>
        <p:blipFill>
          <a:blip r:embed="rId3">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448448" y="5368003"/>
            <a:ext cx="1295103" cy="129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lang="en-GB" sz="5400" b="1">
                <a:solidFill>
                  <a:schemeClr val="bg2"/>
                </a:solidFill>
                <a:latin typeface="Nirmala UI" panose="020B0502040204020203" pitchFamily="34" charset="0"/>
                <a:ea typeface="Nirmala UI" panose="020B0502040204020203" pitchFamily="34" charset="0"/>
                <a:cs typeface="Nirmala UI" panose="020B0502040204020203" pitchFamily="34" charset="0"/>
              </a:rPr>
              <a:t>4</a:t>
            </a:r>
            <a:endParaRPr kumimoji="0" lang="en-GB" sz="6000" b="1" i="0" u="none" strike="noStrike" kern="1200" cap="none" spc="0" normalizeH="0" baseline="0" noProof="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2799990" y="1913426"/>
            <a:ext cx="6439900" cy="664412"/>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994" b="1">
                <a:solidFill>
                  <a:schemeClr val="bg2"/>
                </a:solidFill>
              </a:rPr>
              <a:t>GROW YOURSELF AND OTHERS</a:t>
            </a:r>
          </a:p>
          <a:p>
            <a:endParaRPr lang="en-GB" sz="1361">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None/>
            </a:pPr>
            <a:r>
              <a:rPr lang="en-GB" sz="1200" b="1" dirty="0"/>
              <a:t>Grow Yourself and Others means:</a:t>
            </a:r>
          </a:p>
          <a:p>
            <a:r>
              <a:rPr lang="en-US" sz="1200" dirty="0"/>
              <a:t>Prioritizing time for your own development and ensuring skills development and valuable experience for your colleagues.</a:t>
            </a:r>
          </a:p>
          <a:p>
            <a:endParaRPr lang="en-US" sz="1200" dirty="0"/>
          </a:p>
          <a:p>
            <a:pPr marL="0" indent="0">
              <a:buNone/>
            </a:pPr>
            <a:r>
              <a:rPr lang="en-GB" sz="1200" b="1" dirty="0"/>
              <a:t>A colleague demonstrates this when he/she:</a:t>
            </a:r>
          </a:p>
          <a:p>
            <a:r>
              <a:rPr lang="en-US" sz="1200" dirty="0"/>
              <a:t>Demonstrates the will and ability to develop his/her skills and is actively committed to self-development. Actively seeks to learn new skills.</a:t>
            </a:r>
          </a:p>
          <a:p>
            <a:r>
              <a:rPr lang="en-US" sz="1200" dirty="0"/>
              <a:t>Actively seeks feedback to improve his/her work. Acknowledges and takes responsibility for his/her own mistakes, to correct them and to learn from them.</a:t>
            </a:r>
          </a:p>
          <a:p>
            <a:r>
              <a:rPr lang="en-US" sz="1200" dirty="0"/>
              <a:t>Helps others around him/her to grow by understanding their aspirations, pain-points, strengths and weaknesses.</a:t>
            </a:r>
          </a:p>
          <a:p>
            <a:r>
              <a:rPr lang="en-US" sz="1200" dirty="0"/>
              <a:t>Does his/her part in developing the skills and experience of those he/she works with.</a:t>
            </a:r>
          </a:p>
          <a:p>
            <a:pPr marL="0" indent="0">
              <a:buNone/>
            </a:pPr>
            <a:endParaRPr lang="en-GB" sz="1361" dirty="0"/>
          </a:p>
        </p:txBody>
      </p:sp>
      <p:sp>
        <p:nvSpPr>
          <p:cNvPr id="30" name="Rektangel: afrundede hjørner 10">
            <a:extLst>
              <a:ext uri="{FF2B5EF4-FFF2-40B4-BE49-F238E27FC236}">
                <a16:creationId xmlns:a16="http://schemas.microsoft.com/office/drawing/2014/main" id="{01740C3C-E4AF-42AD-AA08-52C8BE4EA892}"/>
              </a:ext>
            </a:extLst>
          </p:cNvPr>
          <p:cNvSpPr/>
          <p:nvPr/>
        </p:nvSpPr>
        <p:spPr>
          <a:xfrm>
            <a:off x="9239890" y="3330725"/>
            <a:ext cx="1301382" cy="12151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ea typeface="+mn-ea"/>
                <a:cs typeface="+mn-cs"/>
              </a:rPr>
              <a:t>IS COMMITTED TO SELF-DEVELOPMENT</a:t>
            </a:r>
          </a:p>
        </p:txBody>
      </p:sp>
      <p:sp>
        <p:nvSpPr>
          <p:cNvPr id="31" name="Rektangel: afrundede hjørner 12">
            <a:extLst>
              <a:ext uri="{FF2B5EF4-FFF2-40B4-BE49-F238E27FC236}">
                <a16:creationId xmlns:a16="http://schemas.microsoft.com/office/drawing/2014/main" id="{87CEEF5E-7A91-4D97-9BAF-FA58B3F8D3B8}"/>
              </a:ext>
            </a:extLst>
          </p:cNvPr>
          <p:cNvSpPr/>
          <p:nvPr/>
        </p:nvSpPr>
        <p:spPr>
          <a:xfrm>
            <a:off x="1015958" y="3298834"/>
            <a:ext cx="1305725" cy="12470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da-DK" sz="816" b="1" i="0" u="none" strike="noStrike" kern="1200" cap="none" spc="0" normalizeH="0" baseline="0" noProof="0">
                <a:ln>
                  <a:noFill/>
                </a:ln>
                <a:solidFill>
                  <a:prstClr val="white"/>
                </a:solidFill>
                <a:effectLst/>
                <a:uLnTx/>
                <a:uFillTx/>
                <a:ea typeface="+mn-ea"/>
                <a:cs typeface="+mn-cs"/>
              </a:rPr>
              <a:t>SEEKS FEEDBACK TO IMPROVE</a:t>
            </a:r>
          </a:p>
        </p:txBody>
      </p:sp>
      <p:sp>
        <p:nvSpPr>
          <p:cNvPr id="32" name="Rektangel: afrundede hjørner 13">
            <a:extLst>
              <a:ext uri="{FF2B5EF4-FFF2-40B4-BE49-F238E27FC236}">
                <a16:creationId xmlns:a16="http://schemas.microsoft.com/office/drawing/2014/main" id="{CCEEF0FA-4BEE-447C-B5B7-4EC61B6F8E54}"/>
              </a:ext>
            </a:extLst>
          </p:cNvPr>
          <p:cNvSpPr/>
          <p:nvPr/>
        </p:nvSpPr>
        <p:spPr>
          <a:xfrm>
            <a:off x="1020301" y="1897830"/>
            <a:ext cx="1301382"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ea typeface="+mn-ea"/>
                <a:cs typeface="+mn-cs"/>
              </a:rPr>
              <a:t>DEVELOPS COLLEAGUES’ SKILLS AND EXPERIENCE</a:t>
            </a:r>
          </a:p>
        </p:txBody>
      </p:sp>
      <p:sp>
        <p:nvSpPr>
          <p:cNvPr id="33" name="Rektangel: afrundede hjørner 17">
            <a:extLst>
              <a:ext uri="{FF2B5EF4-FFF2-40B4-BE49-F238E27FC236}">
                <a16:creationId xmlns:a16="http://schemas.microsoft.com/office/drawing/2014/main" id="{B7FE7E9E-5124-40E5-92D6-F1D8C232A336}"/>
              </a:ext>
            </a:extLst>
          </p:cNvPr>
          <p:cNvSpPr/>
          <p:nvPr/>
        </p:nvSpPr>
        <p:spPr>
          <a:xfrm>
            <a:off x="9224270" y="1897830"/>
            <a:ext cx="1305725"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a:ln>
                  <a:noFill/>
                </a:ln>
                <a:solidFill>
                  <a:prstClr val="white"/>
                </a:solidFill>
                <a:effectLst/>
                <a:uLnTx/>
                <a:uFillTx/>
                <a:ea typeface="+mn-ea"/>
                <a:cs typeface="+mn-cs"/>
              </a:rPr>
              <a:t>UNDERSTAND OTHERS’ NEEDS FOR GROWTH</a:t>
            </a:r>
            <a:endParaRPr kumimoji="0" lang="da-DK" sz="816" b="1" i="0" u="none" strike="noStrike" kern="1200" cap="none" spc="0" normalizeH="0" baseline="0" noProof="0">
              <a:ln>
                <a:noFill/>
              </a:ln>
              <a:solidFill>
                <a:prstClr val="white"/>
              </a:solidFill>
              <a:effectLst/>
              <a:uLnTx/>
              <a:uFillTx/>
              <a:ea typeface="+mn-ea"/>
              <a:cs typeface="+mn-cs"/>
            </a:endParaRPr>
          </a:p>
        </p:txBody>
      </p:sp>
      <p:pic>
        <p:nvPicPr>
          <p:cNvPr id="5124" name="Picture 4" descr="Improve free icon">
            <a:extLst>
              <a:ext uri="{FF2B5EF4-FFF2-40B4-BE49-F238E27FC236}">
                <a16:creationId xmlns:a16="http://schemas.microsoft.com/office/drawing/2014/main" id="{9C18BB37-B4AD-4479-84FF-E64B3FCD509C}"/>
              </a:ext>
            </a:extLst>
          </p:cNvPr>
          <p:cNvPicPr>
            <a:picLocks noChangeAspect="1" noChangeArrowheads="1"/>
          </p:cNvPicPr>
          <p:nvPr/>
        </p:nvPicPr>
        <p:blipFill>
          <a:blip r:embed="rId3">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357091" y="5043202"/>
            <a:ext cx="1477818" cy="147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0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E148E-A1B6-489D-8A70-C93ED611820B}"/>
              </a:ext>
            </a:extLst>
          </p:cNvPr>
          <p:cNvSpPr>
            <a:spLocks noGrp="1"/>
          </p:cNvSpPr>
          <p:nvPr>
            <p:ph type="sldNum" sz="quarter" idx="10"/>
          </p:nvPr>
        </p:nvSpPr>
        <p:spPr>
          <a:xfrm>
            <a:off x="10776520" y="6663106"/>
            <a:ext cx="1152000" cy="14479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6FA41-0383-4EB9-82E9-CF4D371372CA}" type="slidenum">
              <a:rPr kumimoji="0" lang="en-US" sz="800" b="0" i="0" u="none" strike="noStrike" kern="1200" cap="none" spc="0" normalizeH="0" baseline="0" noProof="0" smtClean="0">
                <a:ln>
                  <a:noFill/>
                </a:ln>
                <a:solidFill>
                  <a:srgbClr val="24374A"/>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24374A"/>
              </a:solidFill>
              <a:effectLst/>
              <a:uLnTx/>
              <a:uFillTx/>
              <a:latin typeface="Corbel"/>
              <a:ea typeface="+mn-ea"/>
              <a:cs typeface="+mn-cs"/>
            </a:endParaRPr>
          </a:p>
        </p:txBody>
      </p:sp>
      <p:sp>
        <p:nvSpPr>
          <p:cNvPr id="17" name="Tekstfelt 9">
            <a:extLst>
              <a:ext uri="{FF2B5EF4-FFF2-40B4-BE49-F238E27FC236}">
                <a16:creationId xmlns:a16="http://schemas.microsoft.com/office/drawing/2014/main" id="{6CC05675-4189-4A01-8EEA-AA6A898F93B4}"/>
              </a:ext>
            </a:extLst>
          </p:cNvPr>
          <p:cNvSpPr txBox="1"/>
          <p:nvPr/>
        </p:nvSpPr>
        <p:spPr>
          <a:xfrm>
            <a:off x="5683152" y="1075889"/>
            <a:ext cx="976527" cy="923330"/>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rPr>
              <a:t>5</a:t>
            </a:r>
            <a:endParaRPr kumimoji="0" lang="en-GB" sz="6000" b="1" i="0" u="none" strike="noStrike" kern="1200" cap="none" spc="0" normalizeH="0" baseline="0" noProof="0" dirty="0">
              <a:ln>
                <a:noFill/>
              </a:ln>
              <a:solidFill>
                <a:schemeClr val="bg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Pladsholder til indhold 2">
            <a:extLst>
              <a:ext uri="{FF2B5EF4-FFF2-40B4-BE49-F238E27FC236}">
                <a16:creationId xmlns:a16="http://schemas.microsoft.com/office/drawing/2014/main" id="{CDAAE94D-B188-4C26-8639-FB971C2527A1}"/>
              </a:ext>
            </a:extLst>
          </p:cNvPr>
          <p:cNvSpPr txBox="1">
            <a:spLocks/>
          </p:cNvSpPr>
          <p:nvPr/>
        </p:nvSpPr>
        <p:spPr>
          <a:xfrm>
            <a:off x="2799990" y="1913426"/>
            <a:ext cx="6439900" cy="664412"/>
          </a:xfrm>
          <a:prstGeom prst="rect">
            <a:avLst/>
          </a:prstGeom>
        </p:spPr>
        <p:txBody>
          <a:bodyPr vert="horz" lIns="91440" tIns="45720" rIns="91440" bIns="45720" rtlCol="0">
            <a:normAutofit fontScale="85000" lnSpcReduction="2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994" b="1" dirty="0">
                <a:solidFill>
                  <a:schemeClr val="bg2"/>
                </a:solidFill>
              </a:rPr>
              <a:t>COMMUNICATE, COORDINATE AND COLLABORATE</a:t>
            </a:r>
          </a:p>
          <a:p>
            <a:endParaRPr lang="en-GB" sz="1361" dirty="0">
              <a:solidFill>
                <a:schemeClr val="bg2"/>
              </a:solidFill>
            </a:endParaRPr>
          </a:p>
        </p:txBody>
      </p:sp>
      <p:sp>
        <p:nvSpPr>
          <p:cNvPr id="19" name="Pladsholder til indhold 2">
            <a:extLst>
              <a:ext uri="{FF2B5EF4-FFF2-40B4-BE49-F238E27FC236}">
                <a16:creationId xmlns:a16="http://schemas.microsoft.com/office/drawing/2014/main" id="{D96A0F86-8760-4192-804B-96077B52065C}"/>
              </a:ext>
            </a:extLst>
          </p:cNvPr>
          <p:cNvSpPr txBox="1">
            <a:spLocks/>
          </p:cNvSpPr>
          <p:nvPr/>
        </p:nvSpPr>
        <p:spPr>
          <a:xfrm>
            <a:off x="3281093" y="2555205"/>
            <a:ext cx="5480491" cy="5237595"/>
          </a:xfrm>
          <a:prstGeom prst="rect">
            <a:avLst/>
          </a:prstGeom>
        </p:spPr>
        <p:txBody>
          <a:bodyPr>
            <a:normAutofit/>
          </a:bodyPr>
          <a:lstStyle>
            <a:lvl1pPr marL="180975" indent="-180975"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2pPr>
            <a:lvl3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3pPr>
            <a:lvl4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5pPr>
            <a:lvl6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6pPr>
            <a:lvl7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7pPr>
            <a:lvl8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8pPr>
            <a:lvl9pPr marL="715963" indent="-180975"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mn-lt"/>
                <a:ea typeface="+mn-ea"/>
                <a:cs typeface="+mn-cs"/>
              </a:defRPr>
            </a:lvl9pPr>
          </a:lstStyle>
          <a:p>
            <a:pPr marL="0" indent="0">
              <a:buNone/>
            </a:pPr>
            <a:r>
              <a:rPr lang="en-GB" sz="1200" b="1" dirty="0">
                <a:solidFill>
                  <a:prstClr val="black"/>
                </a:solidFill>
                <a:latin typeface="Calibri" panose="020F0502020204030204"/>
              </a:rPr>
              <a:t>Communicate, Coordinate and Collaborate means:</a:t>
            </a:r>
            <a:endParaRPr lang="en-GB" sz="1200" b="1" dirty="0"/>
          </a:p>
          <a:p>
            <a:r>
              <a:rPr lang="en-GB" sz="1200" dirty="0"/>
              <a:t>Unleashing the potential for improvement through highly-cooperative practices and thereby showing accountability for the quality of your own contribution.</a:t>
            </a:r>
          </a:p>
          <a:p>
            <a:pPr marL="0" indent="0">
              <a:buNone/>
            </a:pPr>
            <a:endParaRPr lang="en-US" sz="1200" dirty="0"/>
          </a:p>
          <a:p>
            <a:pPr marL="0" indent="0">
              <a:buNone/>
            </a:pPr>
            <a:r>
              <a:rPr lang="en-GB" sz="1200" b="1" dirty="0"/>
              <a:t>A colleague demonstrates this when he/she:</a:t>
            </a:r>
          </a:p>
          <a:p>
            <a:r>
              <a:rPr lang="en-GB" sz="1200" dirty="0"/>
              <a:t>Structures and presents messages and material confidently, clearly and convincingly. Adapts these to be relevant and actionable for the receivers.</a:t>
            </a:r>
          </a:p>
          <a:p>
            <a:r>
              <a:rPr lang="en-GB" sz="1200" dirty="0"/>
              <a:t>Supports strategy by setting targets and coordinating efficiently with other teams. Plans and structures his/her own work including resource allocation.</a:t>
            </a:r>
          </a:p>
          <a:p>
            <a:r>
              <a:rPr lang="en-GB" sz="1200" dirty="0"/>
              <a:t>Looks ahead and strives, with others, to reach agreed goals and quality levels.</a:t>
            </a:r>
          </a:p>
          <a:p>
            <a:r>
              <a:rPr lang="en-GB" sz="1200" dirty="0"/>
              <a:t>Creates good relations, establishing the collaborative basis for achieving common goals together with other teams.</a:t>
            </a:r>
          </a:p>
          <a:p>
            <a:endParaRPr lang="en-GB" sz="1361" dirty="0"/>
          </a:p>
        </p:txBody>
      </p:sp>
      <p:sp>
        <p:nvSpPr>
          <p:cNvPr id="30" name="Rektangel: afrundede hjørner 10">
            <a:extLst>
              <a:ext uri="{FF2B5EF4-FFF2-40B4-BE49-F238E27FC236}">
                <a16:creationId xmlns:a16="http://schemas.microsoft.com/office/drawing/2014/main" id="{01740C3C-E4AF-42AD-AA08-52C8BE4EA892}"/>
              </a:ext>
            </a:extLst>
          </p:cNvPr>
          <p:cNvSpPr/>
          <p:nvPr/>
        </p:nvSpPr>
        <p:spPr>
          <a:xfrm>
            <a:off x="1020302" y="3306632"/>
            <a:ext cx="1301382" cy="12151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COORDINATES EFFICIENTLY</a:t>
            </a:r>
          </a:p>
        </p:txBody>
      </p:sp>
      <p:sp>
        <p:nvSpPr>
          <p:cNvPr id="31" name="Rektangel: afrundede hjørner 12">
            <a:extLst>
              <a:ext uri="{FF2B5EF4-FFF2-40B4-BE49-F238E27FC236}">
                <a16:creationId xmlns:a16="http://schemas.microsoft.com/office/drawing/2014/main" id="{87CEEF5E-7A91-4D97-9BAF-FA58B3F8D3B8}"/>
              </a:ext>
            </a:extLst>
          </p:cNvPr>
          <p:cNvSpPr/>
          <p:nvPr/>
        </p:nvSpPr>
        <p:spPr>
          <a:xfrm>
            <a:off x="9470795" y="1897131"/>
            <a:ext cx="1305725" cy="12470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ea typeface="+mn-ea"/>
                <a:cs typeface="+mn-cs"/>
              </a:rPr>
              <a:t>STRIVES TO REACH GOALS WITH OTHERS</a:t>
            </a:r>
          </a:p>
        </p:txBody>
      </p:sp>
      <p:sp>
        <p:nvSpPr>
          <p:cNvPr id="32" name="Rektangel: afrundede hjørner 13">
            <a:extLst>
              <a:ext uri="{FF2B5EF4-FFF2-40B4-BE49-F238E27FC236}">
                <a16:creationId xmlns:a16="http://schemas.microsoft.com/office/drawing/2014/main" id="{CCEEF0FA-4BEE-447C-B5B7-4EC61B6F8E54}"/>
              </a:ext>
            </a:extLst>
          </p:cNvPr>
          <p:cNvSpPr/>
          <p:nvPr/>
        </p:nvSpPr>
        <p:spPr>
          <a:xfrm>
            <a:off x="9470795" y="3298834"/>
            <a:ext cx="1301382"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GREATS GOOD RELATIONS AND COLLABORATES</a:t>
            </a:r>
            <a:endParaRPr kumimoji="0" lang="da-DK" sz="816"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ktangel: afrundede hjørner 17">
            <a:extLst>
              <a:ext uri="{FF2B5EF4-FFF2-40B4-BE49-F238E27FC236}">
                <a16:creationId xmlns:a16="http://schemas.microsoft.com/office/drawing/2014/main" id="{B7FE7E9E-5124-40E5-92D6-F1D8C232A336}"/>
              </a:ext>
            </a:extLst>
          </p:cNvPr>
          <p:cNvSpPr/>
          <p:nvPr/>
        </p:nvSpPr>
        <p:spPr>
          <a:xfrm>
            <a:off x="1015959" y="1913426"/>
            <a:ext cx="1305725" cy="12307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r>
              <a:rPr kumimoji="0" lang="en-US" sz="816" b="1" i="0" u="none" strike="noStrike" kern="1200" cap="none" spc="0" normalizeH="0" baseline="0" noProof="0" dirty="0">
                <a:ln>
                  <a:noFill/>
                </a:ln>
                <a:solidFill>
                  <a:prstClr val="white"/>
                </a:solidFill>
                <a:effectLst/>
                <a:uLnTx/>
                <a:uFillTx/>
                <a:latin typeface="Calibri" panose="020F0502020204030204"/>
                <a:ea typeface="+mn-ea"/>
                <a:cs typeface="+mn-cs"/>
              </a:rPr>
              <a:t>PRESENTS MESSAGES AND MATERIALS WELL</a:t>
            </a:r>
          </a:p>
        </p:txBody>
      </p:sp>
      <p:pic>
        <p:nvPicPr>
          <p:cNvPr id="6146" name="Picture 2" descr="Conversation free icon">
            <a:extLst>
              <a:ext uri="{FF2B5EF4-FFF2-40B4-BE49-F238E27FC236}">
                <a16:creationId xmlns:a16="http://schemas.microsoft.com/office/drawing/2014/main" id="{E411ADCE-B15B-4720-A78E-C7DA47B0D667}"/>
              </a:ext>
            </a:extLst>
          </p:cNvPr>
          <p:cNvPicPr>
            <a:picLocks noChangeAspect="1" noChangeArrowheads="1"/>
          </p:cNvPicPr>
          <p:nvPr/>
        </p:nvPicPr>
        <p:blipFill>
          <a:blip r:embed="rId3">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277117" y="5039288"/>
            <a:ext cx="1485645" cy="148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46027"/>
      </p:ext>
    </p:extLst>
  </p:cSld>
  <p:clrMapOvr>
    <a:masterClrMapping/>
  </p:clrMapOvr>
</p:sld>
</file>

<file path=ppt/theme/theme1.xml><?xml version="1.0" encoding="utf-8"?>
<a:theme xmlns:a="http://schemas.openxmlformats.org/drawingml/2006/main" name="1_Global Castings">
  <a:themeElements>
    <a:clrScheme name="BAETTR">
      <a:dk1>
        <a:srgbClr val="24374A"/>
      </a:dk1>
      <a:lt1>
        <a:sysClr val="window" lastClr="FFFFFF"/>
      </a:lt1>
      <a:dk2>
        <a:srgbClr val="DDDDDD"/>
      </a:dk2>
      <a:lt2>
        <a:srgbClr val="F9DC00"/>
      </a:lt2>
      <a:accent1>
        <a:srgbClr val="24374A"/>
      </a:accent1>
      <a:accent2>
        <a:srgbClr val="1C9C87"/>
      </a:accent2>
      <a:accent3>
        <a:srgbClr val="596D85"/>
      </a:accent3>
      <a:accent4>
        <a:srgbClr val="62AFDF"/>
      </a:accent4>
      <a:accent5>
        <a:srgbClr val="AFD7EF"/>
      </a:accent5>
      <a:accent6>
        <a:srgbClr val="AFB1BD"/>
      </a:accent6>
      <a:hlink>
        <a:srgbClr val="24374A"/>
      </a:hlink>
      <a:folHlink>
        <a:srgbClr val="24374A"/>
      </a:folHlink>
    </a:clrScheme>
    <a:fontScheme name="BAETTR">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72000" rIns="108000" bIns="72000"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oAutofit/>
      </a:bodyPr>
      <a:lstStyle>
        <a:defPPr algn="l">
          <a:defRPr sz="1600" dirty="0" err="1" smtClean="0"/>
        </a:defPPr>
      </a:lstStyle>
    </a:txDef>
  </a:objectDefaults>
  <a:extraClrSchemeLst/>
  <a:custClrLst>
    <a:custClr name="BTG">
      <a:srgbClr val="F9DC00"/>
    </a:custClr>
    <a:custClr name="BTL">
      <a:srgbClr val="1C9C87"/>
    </a:custClr>
    <a:custClr name="BTS">
      <a:srgbClr val="596D85"/>
    </a:custClr>
    <a:custClr name="BTT">
      <a:srgbClr val="62AFDF"/>
    </a:custClr>
    <a:custClr name="BTX">
      <a:srgbClr val="AFD7EF"/>
    </a:custClr>
    <a:custClr name="Group">
      <a:srgbClr val="AFB1BD"/>
    </a:custClr>
    <a:custClr name="Total">
      <a:srgbClr val="24374A"/>
    </a:custClr>
    <a:custClr>
      <a:srgbClr val="FFFFFF"/>
    </a:custClr>
    <a:custClr>
      <a:srgbClr val="FFFFFF"/>
    </a:custClr>
    <a:custClr>
      <a:srgbClr val="FFFFFF"/>
    </a:custClr>
    <a:custClr name="Sales">
      <a:srgbClr val="FF7904"/>
    </a:custClr>
    <a:custClr name="Sourcing">
      <a:srgbClr val="009E51"/>
    </a:custClr>
    <a:custClr name="Operation">
      <a:srgbClr val="30CAEB"/>
    </a:custClr>
    <a:custClr name="Technology">
      <a:srgbClr val="BD0006"/>
    </a:custClr>
    <a:custClr>
      <a:srgbClr val="FFFFFF"/>
    </a:custClr>
    <a:custClr>
      <a:srgbClr val="FFFFFF"/>
    </a:custClr>
    <a:custClr>
      <a:srgbClr val="FFFFFF"/>
    </a:custClr>
    <a:custClr>
      <a:srgbClr val="FFFFFF"/>
    </a:custClr>
    <a:custClr>
      <a:srgbClr val="FFFFFF"/>
    </a:custClr>
    <a:custClr>
      <a:srgbClr val="FFFFFF"/>
    </a:custClr>
    <a:custClr name="HR">
      <a:srgbClr val="298FCD"/>
    </a:custClr>
    <a:custClr name="Finance">
      <a:srgbClr val="62AFDF"/>
    </a:custClr>
    <a:custClr name="HSEQ">
      <a:srgbClr val="1C9C87"/>
    </a:custClr>
    <a:custClr name="Others">
      <a:srgbClr val="147262"/>
    </a:custClr>
    <a:custClr name="Total">
      <a:srgbClr val="24374A"/>
    </a:custClr>
    <a:custClr>
      <a:srgbClr val="FFFFFF"/>
    </a:custClr>
    <a:custClr>
      <a:srgbClr val="FFFFFF"/>
    </a:custClr>
    <a:custClr>
      <a:srgbClr val="FFFFFF"/>
    </a:custClr>
    <a:custClr>
      <a:srgbClr val="FFFFFF"/>
    </a:custClr>
    <a:custClr>
      <a:srgbClr val="FFFFFF"/>
    </a:custClr>
    <a:custClr name="Mekko 01">
      <a:srgbClr val="FFE433"/>
    </a:custClr>
    <a:custClr name="Mekko 02">
      <a:srgbClr val="339966"/>
    </a:custClr>
    <a:custClr name="Mekko 03">
      <a:srgbClr val="CC6666"/>
    </a:custClr>
    <a:custClr name="Mekko 04">
      <a:srgbClr val="0066CC"/>
    </a:custClr>
    <a:custClr name="Mekko 05">
      <a:srgbClr val="C2D5E8"/>
    </a:custClr>
    <a:custClr name="Mekko 06">
      <a:srgbClr val="DCDCDB"/>
    </a:custClr>
    <a:custClr>
      <a:srgbClr val="FFFFFF"/>
    </a:custClr>
    <a:custClr>
      <a:srgbClr val="FFFFFF"/>
    </a:custClr>
    <a:custClr>
      <a:srgbClr val="FFFFFF"/>
    </a:custClr>
    <a:custClr>
      <a:srgbClr val="FFFFFF"/>
    </a:custClr>
    <a:custClr name="Vestas">
      <a:srgbClr val="003366"/>
    </a:custClr>
    <a:custClr name="General Electric">
      <a:srgbClr val="336699"/>
    </a:custClr>
    <a:custClr name="Siemens Gamesa">
      <a:srgbClr val="009999"/>
    </a:custClr>
    <a:custClr name="Senvion">
      <a:srgbClr val="009966"/>
    </a:custClr>
    <a:custClr name="MHI Vestas">
      <a:srgbClr val="FF3333"/>
    </a:custClr>
    <a:custClr name="TheSwitch">
      <a:srgbClr val="EF6923"/>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äsentation1" id="{41ADF397-BC6C-43C4-8F73-1E3D78D86965}" vid="{0A4F6AB3-8097-4093-AE79-BECD2653E29C}"/>
    </a:ext>
  </a:ext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4ppTags>
  <Name>Title fullscreen (big bar up)</Name>
  <PpLayout>1</PpLayout>
  <Index>4</Index>
</p4ppTags>
</file>

<file path=customXml/itemProps1.xml><?xml version="1.0" encoding="utf-8"?>
<ds:datastoreItem xmlns:ds="http://schemas.openxmlformats.org/officeDocument/2006/customXml" ds:itemID="{C984FB11-F952-421D-99DE-7CB357618D1D}">
  <ds:schemaRefs/>
</ds:datastoreItem>
</file>

<file path=docProps/app.xml><?xml version="1.0" encoding="utf-8"?>
<Properties xmlns="http://schemas.openxmlformats.org/officeDocument/2006/extended-properties" xmlns:vt="http://schemas.openxmlformats.org/officeDocument/2006/docPropsVTypes">
  <TotalTime>22</TotalTime>
  <Words>1349</Words>
  <Application>Microsoft Office PowerPoint</Application>
  <PresentationFormat>Widescreen</PresentationFormat>
  <Paragraphs>176</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Corbel</vt:lpstr>
      <vt:lpstr>Nirmala UI</vt:lpstr>
      <vt:lpstr>1_Global Castings</vt:lpstr>
      <vt:lpstr>Office-tema</vt:lpstr>
      <vt:lpstr>Leading@Baettr </vt:lpstr>
      <vt:lpstr>PowerPoint Presentation</vt:lpstr>
      <vt:lpstr>PREPARATION: Introducing Baettr behaviours</vt:lpstr>
      <vt:lpstr>  3 values and 6 behaviours which we expect from all colleagues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Stephen Parker</dc:creator>
  <cp:lastModifiedBy>Suvethini Kandasamy</cp:lastModifiedBy>
  <cp:revision>1</cp:revision>
  <dcterms:created xsi:type="dcterms:W3CDTF">2020-11-05T09:47:11Z</dcterms:created>
  <dcterms:modified xsi:type="dcterms:W3CDTF">2021-09-13T08:02:57Z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df7a7f-bc12-4a6a-bb7b-2a549df4e0fc_Enabled">
    <vt:lpwstr>True</vt:lpwstr>
  </property>
  <property fmtid="{D5CDD505-2E9C-101B-9397-08002B2CF9AE}" pid="3" name="MSIP_Label_03df7a7f-bc12-4a6a-bb7b-2a549df4e0fc_SiteId">
    <vt:lpwstr>b203d621-fb1f-41e5-a186-be4d4c5184b1</vt:lpwstr>
  </property>
  <property fmtid="{D5CDD505-2E9C-101B-9397-08002B2CF9AE}" pid="4" name="MSIP_Label_03df7a7f-bc12-4a6a-bb7b-2a549df4e0fc_Owner">
    <vt:lpwstr>lhj@baettr.com</vt:lpwstr>
  </property>
  <property fmtid="{D5CDD505-2E9C-101B-9397-08002B2CF9AE}" pid="5" name="MSIP_Label_03df7a7f-bc12-4a6a-bb7b-2a549df4e0fc_SetDate">
    <vt:lpwstr>2021-05-04T07:06:02.7403492Z</vt:lpwstr>
  </property>
  <property fmtid="{D5CDD505-2E9C-101B-9397-08002B2CF9AE}" pid="6" name="MSIP_Label_03df7a7f-bc12-4a6a-bb7b-2a549df4e0fc_Name">
    <vt:lpwstr>Corporate</vt:lpwstr>
  </property>
  <property fmtid="{D5CDD505-2E9C-101B-9397-08002B2CF9AE}" pid="7" name="MSIP_Label_03df7a7f-bc12-4a6a-bb7b-2a549df4e0fc_Application">
    <vt:lpwstr>Microsoft Azure Information Protection</vt:lpwstr>
  </property>
  <property fmtid="{D5CDD505-2E9C-101B-9397-08002B2CF9AE}" pid="8" name="MSIP_Label_03df7a7f-bc12-4a6a-bb7b-2a549df4e0fc_ActionId">
    <vt:lpwstr>6cd37854-114b-4aed-ae4e-a3ef394cf343</vt:lpwstr>
  </property>
  <property fmtid="{D5CDD505-2E9C-101B-9397-08002B2CF9AE}" pid="9" name="MSIP_Label_03df7a7f-bc12-4a6a-bb7b-2a549df4e0fc_Extended_MSFT_Method">
    <vt:lpwstr>Automatic</vt:lpwstr>
  </property>
  <property fmtid="{D5CDD505-2E9C-101B-9397-08002B2CF9AE}" pid="10" name="Sensitivity">
    <vt:lpwstr>Corporate</vt:lpwstr>
  </property>
</Properties>
</file>